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0" r:id="rId2"/>
    <p:sldId id="285" r:id="rId3"/>
    <p:sldId id="271" r:id="rId4"/>
    <p:sldId id="270" r:id="rId5"/>
    <p:sldId id="277" r:id="rId6"/>
    <p:sldId id="282" r:id="rId7"/>
    <p:sldId id="283" r:id="rId8"/>
    <p:sldId id="276" r:id="rId9"/>
    <p:sldId id="286" r:id="rId10"/>
    <p:sldId id="278" r:id="rId11"/>
    <p:sldId id="284" r:id="rId12"/>
    <p:sldId id="294" r:id="rId13"/>
    <p:sldId id="296" r:id="rId14"/>
    <p:sldId id="293" r:id="rId15"/>
    <p:sldId id="297" r:id="rId16"/>
    <p:sldId id="287" r:id="rId17"/>
    <p:sldId id="292" r:id="rId18"/>
    <p:sldId id="288" r:id="rId19"/>
    <p:sldId id="291" r:id="rId20"/>
    <p:sldId id="289" r:id="rId21"/>
    <p:sldId id="298" r:id="rId22"/>
    <p:sldId id="29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9A871C-9A57-4911-A81B-B55C61BC0E54}">
          <p14:sldIdLst>
            <p14:sldId id="280"/>
            <p14:sldId id="285"/>
            <p14:sldId id="271"/>
            <p14:sldId id="270"/>
            <p14:sldId id="277"/>
            <p14:sldId id="282"/>
            <p14:sldId id="283"/>
            <p14:sldId id="276"/>
            <p14:sldId id="286"/>
            <p14:sldId id="278"/>
            <p14:sldId id="284"/>
            <p14:sldId id="294"/>
            <p14:sldId id="296"/>
            <p14:sldId id="293"/>
            <p14:sldId id="297"/>
            <p14:sldId id="287"/>
            <p14:sldId id="292"/>
            <p14:sldId id="288"/>
            <p14:sldId id="291"/>
            <p14:sldId id="289"/>
            <p14:sldId id="298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600"/>
    <a:srgbClr val="119BA7"/>
    <a:srgbClr val="FD0000"/>
    <a:srgbClr val="FE9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885" autoAdjust="0"/>
  </p:normalViewPr>
  <p:slideViewPr>
    <p:cSldViewPr>
      <p:cViewPr varScale="1">
        <p:scale>
          <a:sx n="57" d="100"/>
          <a:sy n="57" d="100"/>
        </p:scale>
        <p:origin x="-1662" y="-78"/>
      </p:cViewPr>
      <p:guideLst>
        <p:guide orient="horz" pos="845"/>
        <p:guide orient="horz" pos="125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D44BE-16B0-4CC3-BC85-4CB94C3915E7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FFFACFD-EA18-48E8-8262-8798FAF0225F}">
      <dgm:prSet phldrT="[Текст]" custT="1"/>
      <dgm:spPr/>
      <dgm:t>
        <a:bodyPr/>
        <a:lstStyle/>
        <a:p>
          <a:r>
            <a:rPr lang="ru-RU" sz="1800" b="1" u="sng" dirty="0" smtClean="0">
              <a:solidFill>
                <a:srgbClr val="119BA7"/>
              </a:solidFill>
            </a:rPr>
            <a:t>Идея / Задача</a:t>
          </a:r>
          <a:endParaRPr lang="ru-RU" sz="1800" b="1" u="sng" dirty="0">
            <a:solidFill>
              <a:srgbClr val="119BA7"/>
            </a:solidFill>
          </a:endParaRPr>
        </a:p>
      </dgm:t>
    </dgm:pt>
    <dgm:pt modelId="{C8DD5C90-C27A-4F8D-949A-1ABB9A84C95A}" type="parTrans" cxnId="{886CF8D9-49F7-4F40-9A65-C6580EFBE2F0}">
      <dgm:prSet/>
      <dgm:spPr/>
      <dgm:t>
        <a:bodyPr/>
        <a:lstStyle/>
        <a:p>
          <a:endParaRPr lang="ru-RU"/>
        </a:p>
      </dgm:t>
    </dgm:pt>
    <dgm:pt modelId="{1DB0D7F9-13E5-47DF-AE6D-697B1AB53AE0}" type="sibTrans" cxnId="{886CF8D9-49F7-4F40-9A65-C6580EFBE2F0}">
      <dgm:prSet/>
      <dgm:spPr/>
      <dgm:t>
        <a:bodyPr/>
        <a:lstStyle/>
        <a:p>
          <a:endParaRPr lang="ru-RU"/>
        </a:p>
      </dgm:t>
    </dgm:pt>
    <dgm:pt modelId="{386F3C76-D809-49A9-8C84-32A0F8B9CF6C}">
      <dgm:prSet phldrT="[Текст]" custT="1"/>
      <dgm:spPr/>
      <dgm:t>
        <a:bodyPr/>
        <a:lstStyle/>
        <a:p>
          <a:r>
            <a:rPr lang="ru-RU" sz="1800" b="1" i="0" u="sng" dirty="0" smtClean="0">
              <a:solidFill>
                <a:srgbClr val="119BA7"/>
              </a:solidFill>
            </a:rPr>
            <a:t>Готовые  </a:t>
          </a:r>
        </a:p>
        <a:p>
          <a:r>
            <a:rPr lang="ru-RU" sz="1800" b="1" i="0" u="sng" dirty="0" smtClean="0">
              <a:solidFill>
                <a:srgbClr val="119BA7"/>
              </a:solidFill>
            </a:rPr>
            <a:t>Пакетные решения</a:t>
          </a:r>
          <a:endParaRPr lang="ru-RU" sz="1800" b="1" i="0" u="sng" dirty="0">
            <a:solidFill>
              <a:srgbClr val="119BA7"/>
            </a:solidFill>
          </a:endParaRPr>
        </a:p>
      </dgm:t>
    </dgm:pt>
    <dgm:pt modelId="{2661F93F-121C-479B-94C0-24ADE2360E33}" type="parTrans" cxnId="{A7EF8148-55D4-4AF2-952F-A3E3B54C4911}">
      <dgm:prSet/>
      <dgm:spPr/>
      <dgm:t>
        <a:bodyPr/>
        <a:lstStyle/>
        <a:p>
          <a:endParaRPr lang="ru-RU"/>
        </a:p>
      </dgm:t>
    </dgm:pt>
    <dgm:pt modelId="{775F911B-DE15-4332-B394-7DB7675A45E5}" type="sibTrans" cxnId="{A7EF8148-55D4-4AF2-952F-A3E3B54C4911}">
      <dgm:prSet/>
      <dgm:spPr/>
      <dgm:t>
        <a:bodyPr/>
        <a:lstStyle/>
        <a:p>
          <a:endParaRPr lang="ru-RU"/>
        </a:p>
      </dgm:t>
    </dgm:pt>
    <dgm:pt modelId="{6CA15BE7-1130-4E3E-8CBA-D4E2A43B18D7}">
      <dgm:prSet phldrT="[Текст]" custT="1"/>
      <dgm:spPr/>
      <dgm:t>
        <a:bodyPr/>
        <a:lstStyle/>
        <a:p>
          <a:pPr algn="l"/>
          <a:r>
            <a:rPr lang="ru-RU" sz="1800" b="1" u="sng" dirty="0" smtClean="0">
              <a:solidFill>
                <a:srgbClr val="119BA7"/>
              </a:solidFill>
            </a:rPr>
            <a:t>Гарантированный результат</a:t>
          </a:r>
        </a:p>
        <a:p>
          <a:pPr algn="r"/>
          <a:r>
            <a:rPr lang="ru-RU" sz="1400" b="0" u="none" dirty="0" smtClean="0">
              <a:solidFill>
                <a:srgbClr val="119BA7"/>
              </a:solidFill>
            </a:rPr>
            <a:t>Работоспособность</a:t>
          </a:r>
        </a:p>
        <a:p>
          <a:pPr algn="r"/>
          <a:r>
            <a:rPr lang="ru-RU" sz="1400" b="0" u="none" dirty="0" smtClean="0">
              <a:solidFill>
                <a:srgbClr val="119BA7"/>
              </a:solidFill>
            </a:rPr>
            <a:t>Функциональность</a:t>
          </a:r>
        </a:p>
        <a:p>
          <a:pPr algn="r"/>
          <a:r>
            <a:rPr lang="ru-RU" sz="1400" b="0" u="none" dirty="0" smtClean="0">
              <a:solidFill>
                <a:srgbClr val="119BA7"/>
              </a:solidFill>
            </a:rPr>
            <a:t>Эстетичность</a:t>
          </a:r>
        </a:p>
        <a:p>
          <a:pPr algn="r"/>
          <a:r>
            <a:rPr lang="ru-RU" sz="1400" b="0" u="none" dirty="0" smtClean="0">
              <a:solidFill>
                <a:srgbClr val="119BA7"/>
              </a:solidFill>
            </a:rPr>
            <a:t>Безопасность</a:t>
          </a:r>
        </a:p>
        <a:p>
          <a:pPr algn="l"/>
          <a:endParaRPr lang="ru-RU" sz="4200" dirty="0">
            <a:solidFill>
              <a:srgbClr val="119BA7"/>
            </a:solidFill>
          </a:endParaRPr>
        </a:p>
      </dgm:t>
    </dgm:pt>
    <dgm:pt modelId="{12DAFCDD-9238-4411-AEB9-E826A6B8EAB8}" type="parTrans" cxnId="{B04A69D0-4BC3-4ADF-BAFE-339429E6AA94}">
      <dgm:prSet/>
      <dgm:spPr/>
      <dgm:t>
        <a:bodyPr/>
        <a:lstStyle/>
        <a:p>
          <a:endParaRPr lang="ru-RU"/>
        </a:p>
      </dgm:t>
    </dgm:pt>
    <dgm:pt modelId="{B667308F-76CC-4E69-B301-3768DE1E2895}" type="sibTrans" cxnId="{B04A69D0-4BC3-4ADF-BAFE-339429E6AA94}">
      <dgm:prSet/>
      <dgm:spPr/>
      <dgm:t>
        <a:bodyPr/>
        <a:lstStyle/>
        <a:p>
          <a:endParaRPr lang="ru-RU"/>
        </a:p>
      </dgm:t>
    </dgm:pt>
    <dgm:pt modelId="{214F6DB8-AB9D-4203-9CB3-B403F48B4262}" type="pres">
      <dgm:prSet presAssocID="{A67D44BE-16B0-4CC3-BC85-4CB94C3915E7}" presName="arrowDiagram" presStyleCnt="0">
        <dgm:presLayoutVars>
          <dgm:chMax val="5"/>
          <dgm:dir/>
          <dgm:resizeHandles val="exact"/>
        </dgm:presLayoutVars>
      </dgm:prSet>
      <dgm:spPr/>
    </dgm:pt>
    <dgm:pt modelId="{AEF2795B-A892-49F6-9331-67627D4B6F29}" type="pres">
      <dgm:prSet presAssocID="{A67D44BE-16B0-4CC3-BC85-4CB94C3915E7}" presName="arrow" presStyleLbl="bgShp" presStyleIdx="0" presStyleCnt="1" custScaleX="127957"/>
      <dgm:spPr>
        <a:solidFill>
          <a:srgbClr val="FE9600"/>
        </a:solidFill>
      </dgm:spPr>
    </dgm:pt>
    <dgm:pt modelId="{A9083BDE-FEB6-4C92-8CC2-1C2BE067A63E}" type="pres">
      <dgm:prSet presAssocID="{A67D44BE-16B0-4CC3-BC85-4CB94C3915E7}" presName="arrowDiagram3" presStyleCnt="0"/>
      <dgm:spPr/>
    </dgm:pt>
    <dgm:pt modelId="{C8A1F24F-72F5-4040-BA5B-32789019B3EF}" type="pres">
      <dgm:prSet presAssocID="{2FFFACFD-EA18-48E8-8262-8798FAF0225F}" presName="bullet3a" presStyleLbl="node1" presStyleIdx="0" presStyleCnt="3" custLinFactX="-158397" custLinFactNeighborX="-200000" custLinFactNeighborY="1"/>
      <dgm:spPr>
        <a:solidFill>
          <a:srgbClr val="119BA7"/>
        </a:solidFill>
      </dgm:spPr>
    </dgm:pt>
    <dgm:pt modelId="{8ACF8EB9-7A83-4908-BF07-AB95F93C56A0}" type="pres">
      <dgm:prSet presAssocID="{2FFFACFD-EA18-48E8-8262-8798FAF0225F}" presName="textBox3a" presStyleLbl="revTx" presStyleIdx="0" presStyleCnt="3" custScaleX="264702" custLinFactNeighborX="56568" custLinFactNeighborY="-6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900424-A753-44AA-A089-68EB09836BAB}" type="pres">
      <dgm:prSet presAssocID="{386F3C76-D809-49A9-8C84-32A0F8B9CF6C}" presName="bullet3b" presStyleLbl="node1" presStyleIdx="1" presStyleCnt="3" custLinFactNeighborX="-70095" custLinFactNeighborY="21337"/>
      <dgm:spPr>
        <a:solidFill>
          <a:srgbClr val="119BA7"/>
        </a:solidFill>
      </dgm:spPr>
    </dgm:pt>
    <dgm:pt modelId="{2525D535-C49B-4493-8750-23A83C4B93E4}" type="pres">
      <dgm:prSet presAssocID="{386F3C76-D809-49A9-8C84-32A0F8B9CF6C}" presName="textBox3b" presStyleLbl="revTx" presStyleIdx="1" presStyleCnt="3" custScaleX="303231" custScaleY="51547" custLinFactNeighborX="91939" custLinFactNeighborY="-27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E25362-7DC3-43EA-922B-04C8DC391B9C}" type="pres">
      <dgm:prSet presAssocID="{6CA15BE7-1130-4E3E-8CBA-D4E2A43B18D7}" presName="bullet3c" presStyleLbl="node1" presStyleIdx="2" presStyleCnt="3"/>
      <dgm:spPr>
        <a:solidFill>
          <a:srgbClr val="119BA7"/>
        </a:solidFill>
      </dgm:spPr>
    </dgm:pt>
    <dgm:pt modelId="{D9916930-CD23-4C84-96F6-B978733FB148}" type="pres">
      <dgm:prSet presAssocID="{6CA15BE7-1130-4E3E-8CBA-D4E2A43B18D7}" presName="textBox3c" presStyleLbl="revTx" presStyleIdx="2" presStyleCnt="3" custScaleX="216978" custLinFactNeighborX="57905" custLinFactNeighborY="4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4A69D0-4BC3-4ADF-BAFE-339429E6AA94}" srcId="{A67D44BE-16B0-4CC3-BC85-4CB94C3915E7}" destId="{6CA15BE7-1130-4E3E-8CBA-D4E2A43B18D7}" srcOrd="2" destOrd="0" parTransId="{12DAFCDD-9238-4411-AEB9-E826A6B8EAB8}" sibTransId="{B667308F-76CC-4E69-B301-3768DE1E2895}"/>
    <dgm:cxn modelId="{F8382528-CE49-4B63-9804-A4DFDAC82937}" type="presOf" srcId="{386F3C76-D809-49A9-8C84-32A0F8B9CF6C}" destId="{2525D535-C49B-4493-8750-23A83C4B93E4}" srcOrd="0" destOrd="0" presId="urn:microsoft.com/office/officeart/2005/8/layout/arrow2"/>
    <dgm:cxn modelId="{6A40E307-A23E-46BD-BB53-F315B275EC25}" type="presOf" srcId="{A67D44BE-16B0-4CC3-BC85-4CB94C3915E7}" destId="{214F6DB8-AB9D-4203-9CB3-B403F48B4262}" srcOrd="0" destOrd="0" presId="urn:microsoft.com/office/officeart/2005/8/layout/arrow2"/>
    <dgm:cxn modelId="{A7EF8148-55D4-4AF2-952F-A3E3B54C4911}" srcId="{A67D44BE-16B0-4CC3-BC85-4CB94C3915E7}" destId="{386F3C76-D809-49A9-8C84-32A0F8B9CF6C}" srcOrd="1" destOrd="0" parTransId="{2661F93F-121C-479B-94C0-24ADE2360E33}" sibTransId="{775F911B-DE15-4332-B394-7DB7675A45E5}"/>
    <dgm:cxn modelId="{886CF8D9-49F7-4F40-9A65-C6580EFBE2F0}" srcId="{A67D44BE-16B0-4CC3-BC85-4CB94C3915E7}" destId="{2FFFACFD-EA18-48E8-8262-8798FAF0225F}" srcOrd="0" destOrd="0" parTransId="{C8DD5C90-C27A-4F8D-949A-1ABB9A84C95A}" sibTransId="{1DB0D7F9-13E5-47DF-AE6D-697B1AB53AE0}"/>
    <dgm:cxn modelId="{3A4A4260-4F78-4BAE-8898-893438EF9CC2}" type="presOf" srcId="{6CA15BE7-1130-4E3E-8CBA-D4E2A43B18D7}" destId="{D9916930-CD23-4C84-96F6-B978733FB148}" srcOrd="0" destOrd="0" presId="urn:microsoft.com/office/officeart/2005/8/layout/arrow2"/>
    <dgm:cxn modelId="{A4BE2EE8-89C0-4856-B7F7-4B25FAA38C91}" type="presOf" srcId="{2FFFACFD-EA18-48E8-8262-8798FAF0225F}" destId="{8ACF8EB9-7A83-4908-BF07-AB95F93C56A0}" srcOrd="0" destOrd="0" presId="urn:microsoft.com/office/officeart/2005/8/layout/arrow2"/>
    <dgm:cxn modelId="{B7736C82-C6F8-4C88-B7A6-E836526C6692}" type="presParOf" srcId="{214F6DB8-AB9D-4203-9CB3-B403F48B4262}" destId="{AEF2795B-A892-49F6-9331-67627D4B6F29}" srcOrd="0" destOrd="0" presId="urn:microsoft.com/office/officeart/2005/8/layout/arrow2"/>
    <dgm:cxn modelId="{6B5C3FEA-479A-4B5E-BB9A-A2525A8125A9}" type="presParOf" srcId="{214F6DB8-AB9D-4203-9CB3-B403F48B4262}" destId="{A9083BDE-FEB6-4C92-8CC2-1C2BE067A63E}" srcOrd="1" destOrd="0" presId="urn:microsoft.com/office/officeart/2005/8/layout/arrow2"/>
    <dgm:cxn modelId="{B3DCF365-2615-4CEE-9CFD-7933DABF12DC}" type="presParOf" srcId="{A9083BDE-FEB6-4C92-8CC2-1C2BE067A63E}" destId="{C8A1F24F-72F5-4040-BA5B-32789019B3EF}" srcOrd="0" destOrd="0" presId="urn:microsoft.com/office/officeart/2005/8/layout/arrow2"/>
    <dgm:cxn modelId="{7443636E-C378-4F16-9F96-FFC0B5A4558D}" type="presParOf" srcId="{A9083BDE-FEB6-4C92-8CC2-1C2BE067A63E}" destId="{8ACF8EB9-7A83-4908-BF07-AB95F93C56A0}" srcOrd="1" destOrd="0" presId="urn:microsoft.com/office/officeart/2005/8/layout/arrow2"/>
    <dgm:cxn modelId="{758AEBD9-8D2B-44D0-BADF-9BFDAD615D73}" type="presParOf" srcId="{A9083BDE-FEB6-4C92-8CC2-1C2BE067A63E}" destId="{87900424-A753-44AA-A089-68EB09836BAB}" srcOrd="2" destOrd="0" presId="urn:microsoft.com/office/officeart/2005/8/layout/arrow2"/>
    <dgm:cxn modelId="{D5097C0F-9487-440E-8370-C1BE42C516FF}" type="presParOf" srcId="{A9083BDE-FEB6-4C92-8CC2-1C2BE067A63E}" destId="{2525D535-C49B-4493-8750-23A83C4B93E4}" srcOrd="3" destOrd="0" presId="urn:microsoft.com/office/officeart/2005/8/layout/arrow2"/>
    <dgm:cxn modelId="{A916CA0C-226E-481D-9C51-8134B973E9CA}" type="presParOf" srcId="{A9083BDE-FEB6-4C92-8CC2-1C2BE067A63E}" destId="{B5E25362-7DC3-43EA-922B-04C8DC391B9C}" srcOrd="4" destOrd="0" presId="urn:microsoft.com/office/officeart/2005/8/layout/arrow2"/>
    <dgm:cxn modelId="{7D161650-6CD5-4FFE-BB06-4890D19B903F}" type="presParOf" srcId="{A9083BDE-FEB6-4C92-8CC2-1C2BE067A63E}" destId="{D9916930-CD23-4C84-96F6-B978733FB14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BA47B1-9EDF-4AE3-935B-D7ADD617BB1A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4A9DB02-82E7-4349-97D8-45B3B18BDD2E}">
      <dgm:prSet phldrT="[Текст]"/>
      <dgm:spPr/>
      <dgm:t>
        <a:bodyPr/>
        <a:lstStyle/>
        <a:p>
          <a:r>
            <a:rPr lang="ru-RU" dirty="0" smtClean="0"/>
            <a:t>Пакетное решение </a:t>
          </a:r>
          <a:endParaRPr lang="ru-RU" dirty="0"/>
        </a:p>
      </dgm:t>
    </dgm:pt>
    <dgm:pt modelId="{E31B6912-747F-483F-AD04-D723F8B2C03D}" type="parTrans" cxnId="{EE3BB60D-090E-4A93-B943-D1A6197CA07B}">
      <dgm:prSet/>
      <dgm:spPr/>
      <dgm:t>
        <a:bodyPr/>
        <a:lstStyle/>
        <a:p>
          <a:endParaRPr lang="ru-RU"/>
        </a:p>
      </dgm:t>
    </dgm:pt>
    <dgm:pt modelId="{61FFFE43-2E5E-4EF9-9A7C-2E5911F8187D}" type="sibTrans" cxnId="{EE3BB60D-090E-4A93-B943-D1A6197CA07B}">
      <dgm:prSet/>
      <dgm:spPr/>
      <dgm:t>
        <a:bodyPr/>
        <a:lstStyle/>
        <a:p>
          <a:endParaRPr lang="ru-RU"/>
        </a:p>
      </dgm:t>
    </dgm:pt>
    <dgm:pt modelId="{B2357C9F-3862-4461-A16B-08E4F6A53EF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dirty="0" smtClean="0"/>
            <a:t>Инвестор</a:t>
          </a:r>
          <a:endParaRPr lang="ru-RU" sz="1400" dirty="0"/>
        </a:p>
      </dgm:t>
    </dgm:pt>
    <dgm:pt modelId="{0DD5EE54-5105-41E0-B156-18B018DD71C1}" type="parTrans" cxnId="{8E5BD04A-5112-46AB-A08E-3D2DC5EF625C}">
      <dgm:prSet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2E246712-2E91-4A84-B5BC-DD1F04794814}" type="sibTrans" cxnId="{8E5BD04A-5112-46AB-A08E-3D2DC5EF625C}">
      <dgm:prSet/>
      <dgm:spPr/>
      <dgm:t>
        <a:bodyPr/>
        <a:lstStyle/>
        <a:p>
          <a:endParaRPr lang="ru-RU"/>
        </a:p>
      </dgm:t>
    </dgm:pt>
    <dgm:pt modelId="{3C32005B-010A-4D53-B735-41D5CD7809A2}">
      <dgm:prSet phldrT="[Текст]" custT="1"/>
      <dgm:spPr/>
      <dgm:t>
        <a:bodyPr/>
        <a:lstStyle/>
        <a:p>
          <a:r>
            <a:rPr lang="ru-RU" sz="1400" dirty="0" smtClean="0"/>
            <a:t>Дизайнер</a:t>
          </a:r>
          <a:endParaRPr lang="ru-RU" sz="1400" dirty="0"/>
        </a:p>
      </dgm:t>
    </dgm:pt>
    <dgm:pt modelId="{60A08189-B13B-4D3E-9F0D-86AF51193B12}" type="parTrans" cxnId="{AF5ABBAB-5EFD-425C-B48E-1609F12A17B5}">
      <dgm:prSet/>
      <dgm:spPr/>
      <dgm:t>
        <a:bodyPr/>
        <a:lstStyle/>
        <a:p>
          <a:endParaRPr lang="ru-RU"/>
        </a:p>
      </dgm:t>
    </dgm:pt>
    <dgm:pt modelId="{BEB04342-0663-4F01-836B-43C7ACF4C3CB}" type="sibTrans" cxnId="{AF5ABBAB-5EFD-425C-B48E-1609F12A17B5}">
      <dgm:prSet/>
      <dgm:spPr/>
      <dgm:t>
        <a:bodyPr/>
        <a:lstStyle/>
        <a:p>
          <a:endParaRPr lang="ru-RU"/>
        </a:p>
      </dgm:t>
    </dgm:pt>
    <dgm:pt modelId="{A15E1915-57CD-4DF2-9D1E-93A9F6400832}">
      <dgm:prSet phldrT="[Текст]" custT="1"/>
      <dgm:spPr/>
      <dgm:t>
        <a:bodyPr/>
        <a:lstStyle/>
        <a:p>
          <a:r>
            <a:rPr lang="ru-RU" sz="1400" dirty="0" smtClean="0"/>
            <a:t>Архитектор</a:t>
          </a:r>
          <a:endParaRPr lang="ru-RU" sz="1400" dirty="0"/>
        </a:p>
      </dgm:t>
    </dgm:pt>
    <dgm:pt modelId="{A68A78A3-342C-4D8A-B97D-7E458933AB9F}" type="parTrans" cxnId="{576CC1FB-28D3-43D9-A3A3-2E90C7EF486F}">
      <dgm:prSet/>
      <dgm:spPr/>
      <dgm:t>
        <a:bodyPr/>
        <a:lstStyle/>
        <a:p>
          <a:endParaRPr lang="ru-RU"/>
        </a:p>
      </dgm:t>
    </dgm:pt>
    <dgm:pt modelId="{9DDC557A-D704-4400-B2CE-D9A7F3AB3279}" type="sibTrans" cxnId="{576CC1FB-28D3-43D9-A3A3-2E90C7EF486F}">
      <dgm:prSet/>
      <dgm:spPr/>
      <dgm:t>
        <a:bodyPr/>
        <a:lstStyle/>
        <a:p>
          <a:endParaRPr lang="ru-RU"/>
        </a:p>
      </dgm:t>
    </dgm:pt>
    <dgm:pt modelId="{3BA6CF35-9591-46E1-965C-4E3824AFE19E}">
      <dgm:prSet phldrT="[Текст]" custT="1"/>
      <dgm:spPr/>
      <dgm:t>
        <a:bodyPr/>
        <a:lstStyle/>
        <a:p>
          <a:r>
            <a:rPr lang="ru-RU" sz="1400" dirty="0" smtClean="0"/>
            <a:t>Производитель</a:t>
          </a:r>
          <a:endParaRPr lang="ru-RU" sz="1400" dirty="0"/>
        </a:p>
      </dgm:t>
    </dgm:pt>
    <dgm:pt modelId="{6AFDEE0A-C8A2-4EEF-8FCC-A812B15D4C37}" type="parTrans" cxnId="{22B0533B-6961-4760-B571-6EB94AC457D0}">
      <dgm:prSet/>
      <dgm:spPr/>
      <dgm:t>
        <a:bodyPr/>
        <a:lstStyle/>
        <a:p>
          <a:endParaRPr lang="ru-RU"/>
        </a:p>
      </dgm:t>
    </dgm:pt>
    <dgm:pt modelId="{2D06EFE5-FAA5-4F17-9B33-A9FF88EF7833}" type="sibTrans" cxnId="{22B0533B-6961-4760-B571-6EB94AC457D0}">
      <dgm:prSet/>
      <dgm:spPr/>
      <dgm:t>
        <a:bodyPr/>
        <a:lstStyle/>
        <a:p>
          <a:endParaRPr lang="ru-RU"/>
        </a:p>
      </dgm:t>
    </dgm:pt>
    <dgm:pt modelId="{BFD58D8F-0AAE-462A-A0D9-4D3ED3C14449}">
      <dgm:prSet phldrT="[Текст]" custT="1"/>
      <dgm:spPr/>
      <dgm:t>
        <a:bodyPr/>
        <a:lstStyle/>
        <a:p>
          <a:r>
            <a:rPr lang="ru-RU" sz="1400" dirty="0" smtClean="0"/>
            <a:t>Установщик</a:t>
          </a:r>
          <a:endParaRPr lang="ru-RU" sz="1400" dirty="0"/>
        </a:p>
      </dgm:t>
    </dgm:pt>
    <dgm:pt modelId="{763ACD78-2195-4849-BD75-016367FBB0B6}" type="parTrans" cxnId="{C700D687-CB38-4CC6-A700-0284F83A5D71}">
      <dgm:prSet/>
      <dgm:spPr/>
      <dgm:t>
        <a:bodyPr/>
        <a:lstStyle/>
        <a:p>
          <a:endParaRPr lang="ru-RU"/>
        </a:p>
      </dgm:t>
    </dgm:pt>
    <dgm:pt modelId="{382B0F98-BAEB-4BA4-9559-E9A51C84C4ED}" type="sibTrans" cxnId="{C700D687-CB38-4CC6-A700-0284F83A5D71}">
      <dgm:prSet/>
      <dgm:spPr/>
      <dgm:t>
        <a:bodyPr/>
        <a:lstStyle/>
        <a:p>
          <a:endParaRPr lang="ru-RU"/>
        </a:p>
      </dgm:t>
    </dgm:pt>
    <dgm:pt modelId="{3AE46DB7-2A57-4E86-9828-E48F8C22A23A}" type="pres">
      <dgm:prSet presAssocID="{5CBA47B1-9EDF-4AE3-935B-D7ADD617BB1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2DC121-149D-47E1-AB17-B7DDF8489487}" type="pres">
      <dgm:prSet presAssocID="{04A9DB02-82E7-4349-97D8-45B3B18BDD2E}" presName="centerShape" presStyleLbl="node0" presStyleIdx="0" presStyleCnt="1" custLinFactNeighborX="-29305" custLinFactNeighborY="-16764"/>
      <dgm:spPr/>
      <dgm:t>
        <a:bodyPr/>
        <a:lstStyle/>
        <a:p>
          <a:endParaRPr lang="ru-RU"/>
        </a:p>
      </dgm:t>
    </dgm:pt>
    <dgm:pt modelId="{C3C938F6-73D0-4C0A-809B-D3CCC6E35F79}" type="pres">
      <dgm:prSet presAssocID="{0DD5EE54-5105-41E0-B156-18B018DD71C1}" presName="parTrans" presStyleLbl="sibTrans2D1" presStyleIdx="0" presStyleCnt="5" custAng="11255966"/>
      <dgm:spPr/>
      <dgm:t>
        <a:bodyPr/>
        <a:lstStyle/>
        <a:p>
          <a:endParaRPr lang="ru-RU"/>
        </a:p>
      </dgm:t>
    </dgm:pt>
    <dgm:pt modelId="{DC7280F5-2FE6-46E3-B4C8-F17678D8AC00}" type="pres">
      <dgm:prSet presAssocID="{0DD5EE54-5105-41E0-B156-18B018DD71C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1E46E44C-E151-4516-9FB8-A9259FD9F25E}" type="pres">
      <dgm:prSet presAssocID="{B2357C9F-3862-4461-A16B-08E4F6A53EFB}" presName="node" presStyleLbl="node1" presStyleIdx="0" presStyleCnt="5" custRadScaleRad="179906" custRadScaleInc="-158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AB874-87CB-4423-AB33-FC561C18D514}" type="pres">
      <dgm:prSet presAssocID="{60A08189-B13B-4D3E-9F0D-86AF51193B12}" presName="parTrans" presStyleLbl="sibTrans2D1" presStyleIdx="1" presStyleCnt="5" custScaleX="158335"/>
      <dgm:spPr/>
      <dgm:t>
        <a:bodyPr/>
        <a:lstStyle/>
        <a:p>
          <a:endParaRPr lang="ru-RU"/>
        </a:p>
      </dgm:t>
    </dgm:pt>
    <dgm:pt modelId="{1D82BF5E-C0DA-4314-8A9C-4E6E04154037}" type="pres">
      <dgm:prSet presAssocID="{60A08189-B13B-4D3E-9F0D-86AF51193B12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7F1F425-BEA7-4E9E-8444-E47E08786A2C}" type="pres">
      <dgm:prSet presAssocID="{3C32005B-010A-4D53-B735-41D5CD7809A2}" presName="node" presStyleLbl="node1" presStyleIdx="1" presStyleCnt="5" custRadScaleRad="170259" custRadScaleInc="-32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DEC7D-4E03-47EB-88C7-23E9133B6E7B}" type="pres">
      <dgm:prSet presAssocID="{A68A78A3-342C-4D8A-B97D-7E458933AB9F}" presName="parTrans" presStyleLbl="sibTrans2D1" presStyleIdx="2" presStyleCnt="5"/>
      <dgm:spPr/>
      <dgm:t>
        <a:bodyPr/>
        <a:lstStyle/>
        <a:p>
          <a:endParaRPr lang="ru-RU"/>
        </a:p>
      </dgm:t>
    </dgm:pt>
    <dgm:pt modelId="{674FB4E5-3371-4193-AF69-F8095A145139}" type="pres">
      <dgm:prSet presAssocID="{A68A78A3-342C-4D8A-B97D-7E458933AB9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45B8C0B4-4B12-4E99-A461-B520D5DB3AE6}" type="pres">
      <dgm:prSet presAssocID="{A15E1915-57CD-4DF2-9D1E-93A9F6400832}" presName="node" presStyleLbl="node1" presStyleIdx="2" presStyleCnt="5" custRadScaleRad="81547" custRadScaleInc="138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E0A50-43B9-40A0-B420-8A8BE298CCB9}" type="pres">
      <dgm:prSet presAssocID="{6AFDEE0A-C8A2-4EEF-8FCC-A812B15D4C37}" presName="parTrans" presStyleLbl="sibTrans2D1" presStyleIdx="3" presStyleCnt="5"/>
      <dgm:spPr/>
      <dgm:t>
        <a:bodyPr/>
        <a:lstStyle/>
        <a:p>
          <a:endParaRPr lang="ru-RU"/>
        </a:p>
      </dgm:t>
    </dgm:pt>
    <dgm:pt modelId="{60253F8D-B6B2-4D58-A55E-C545173ADB84}" type="pres">
      <dgm:prSet presAssocID="{6AFDEE0A-C8A2-4EEF-8FCC-A812B15D4C3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EF3D255-D933-4FA1-A9AF-BBA01D80BCC4}" type="pres">
      <dgm:prSet presAssocID="{3BA6CF35-9591-46E1-965C-4E3824AFE19E}" presName="node" presStyleLbl="node1" presStyleIdx="3" presStyleCnt="5" custScaleX="129756" custScaleY="113420" custRadScaleRad="157052" custRadScaleInc="68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2BE3B-FB79-49A7-BB81-DB18AEFF1E53}" type="pres">
      <dgm:prSet presAssocID="{763ACD78-2195-4849-BD75-016367FBB0B6}" presName="parTrans" presStyleLbl="sibTrans2D1" presStyleIdx="4" presStyleCnt="5"/>
      <dgm:spPr/>
      <dgm:t>
        <a:bodyPr/>
        <a:lstStyle/>
        <a:p>
          <a:endParaRPr lang="ru-RU"/>
        </a:p>
      </dgm:t>
    </dgm:pt>
    <dgm:pt modelId="{6ACC85BF-1478-4C5E-8F1E-883E2CF630FE}" type="pres">
      <dgm:prSet presAssocID="{763ACD78-2195-4849-BD75-016367FBB0B6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301BBD39-5B28-4CEE-BA62-B24A648ED935}" type="pres">
      <dgm:prSet presAssocID="{BFD58D8F-0AAE-462A-A0D9-4D3ED3C14449}" presName="node" presStyleLbl="node1" presStyleIdx="4" presStyleCnt="5" custRadScaleRad="161440" custRadScaleInc="-468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A842FB-4D5B-4AFB-A83B-7BB8AD2EEA9C}" type="presOf" srcId="{3C32005B-010A-4D53-B735-41D5CD7809A2}" destId="{77F1F425-BEA7-4E9E-8444-E47E08786A2C}" srcOrd="0" destOrd="0" presId="urn:microsoft.com/office/officeart/2005/8/layout/radial5"/>
    <dgm:cxn modelId="{EE3BB60D-090E-4A93-B943-D1A6197CA07B}" srcId="{5CBA47B1-9EDF-4AE3-935B-D7ADD617BB1A}" destId="{04A9DB02-82E7-4349-97D8-45B3B18BDD2E}" srcOrd="0" destOrd="0" parTransId="{E31B6912-747F-483F-AD04-D723F8B2C03D}" sibTransId="{61FFFE43-2E5E-4EF9-9A7C-2E5911F8187D}"/>
    <dgm:cxn modelId="{67747A05-70A7-41AC-BD71-EB0A55D8BFE2}" type="presOf" srcId="{BFD58D8F-0AAE-462A-A0D9-4D3ED3C14449}" destId="{301BBD39-5B28-4CEE-BA62-B24A648ED935}" srcOrd="0" destOrd="0" presId="urn:microsoft.com/office/officeart/2005/8/layout/radial5"/>
    <dgm:cxn modelId="{8E5BD04A-5112-46AB-A08E-3D2DC5EF625C}" srcId="{04A9DB02-82E7-4349-97D8-45B3B18BDD2E}" destId="{B2357C9F-3862-4461-A16B-08E4F6A53EFB}" srcOrd="0" destOrd="0" parTransId="{0DD5EE54-5105-41E0-B156-18B018DD71C1}" sibTransId="{2E246712-2E91-4A84-B5BC-DD1F04794814}"/>
    <dgm:cxn modelId="{AF5ABBAB-5EFD-425C-B48E-1609F12A17B5}" srcId="{04A9DB02-82E7-4349-97D8-45B3B18BDD2E}" destId="{3C32005B-010A-4D53-B735-41D5CD7809A2}" srcOrd="1" destOrd="0" parTransId="{60A08189-B13B-4D3E-9F0D-86AF51193B12}" sibTransId="{BEB04342-0663-4F01-836B-43C7ACF4C3CB}"/>
    <dgm:cxn modelId="{D7A516CD-B979-4A04-8C8B-41FD24418D6D}" type="presOf" srcId="{763ACD78-2195-4849-BD75-016367FBB0B6}" destId="{6ACC85BF-1478-4C5E-8F1E-883E2CF630FE}" srcOrd="1" destOrd="0" presId="urn:microsoft.com/office/officeart/2005/8/layout/radial5"/>
    <dgm:cxn modelId="{C700D687-CB38-4CC6-A700-0284F83A5D71}" srcId="{04A9DB02-82E7-4349-97D8-45B3B18BDD2E}" destId="{BFD58D8F-0AAE-462A-A0D9-4D3ED3C14449}" srcOrd="4" destOrd="0" parTransId="{763ACD78-2195-4849-BD75-016367FBB0B6}" sibTransId="{382B0F98-BAEB-4BA4-9559-E9A51C84C4ED}"/>
    <dgm:cxn modelId="{9401523D-25AD-4DCE-8561-0C7E7F6F06FF}" type="presOf" srcId="{A68A78A3-342C-4D8A-B97D-7E458933AB9F}" destId="{0C8DEC7D-4E03-47EB-88C7-23E9133B6E7B}" srcOrd="0" destOrd="0" presId="urn:microsoft.com/office/officeart/2005/8/layout/radial5"/>
    <dgm:cxn modelId="{B631B2A6-F9EC-4CEC-A1F4-8176EB09E055}" type="presOf" srcId="{04A9DB02-82E7-4349-97D8-45B3B18BDD2E}" destId="{DE2DC121-149D-47E1-AB17-B7DDF8489487}" srcOrd="0" destOrd="0" presId="urn:microsoft.com/office/officeart/2005/8/layout/radial5"/>
    <dgm:cxn modelId="{630165BA-95E9-43E5-85C1-BA8373CB9343}" type="presOf" srcId="{3BA6CF35-9591-46E1-965C-4E3824AFE19E}" destId="{AEF3D255-D933-4FA1-A9AF-BBA01D80BCC4}" srcOrd="0" destOrd="0" presId="urn:microsoft.com/office/officeart/2005/8/layout/radial5"/>
    <dgm:cxn modelId="{37CCD10F-3D7C-4CE6-A5D5-9AAD9FD18D6C}" type="presOf" srcId="{A15E1915-57CD-4DF2-9D1E-93A9F6400832}" destId="{45B8C0B4-4B12-4E99-A461-B520D5DB3AE6}" srcOrd="0" destOrd="0" presId="urn:microsoft.com/office/officeart/2005/8/layout/radial5"/>
    <dgm:cxn modelId="{3DCE3FED-C757-49AC-88CE-DFFB36DA0264}" type="presOf" srcId="{A68A78A3-342C-4D8A-B97D-7E458933AB9F}" destId="{674FB4E5-3371-4193-AF69-F8095A145139}" srcOrd="1" destOrd="0" presId="urn:microsoft.com/office/officeart/2005/8/layout/radial5"/>
    <dgm:cxn modelId="{22B0533B-6961-4760-B571-6EB94AC457D0}" srcId="{04A9DB02-82E7-4349-97D8-45B3B18BDD2E}" destId="{3BA6CF35-9591-46E1-965C-4E3824AFE19E}" srcOrd="3" destOrd="0" parTransId="{6AFDEE0A-C8A2-4EEF-8FCC-A812B15D4C37}" sibTransId="{2D06EFE5-FAA5-4F17-9B33-A9FF88EF7833}"/>
    <dgm:cxn modelId="{2B5F8323-A15F-45B4-8417-8F7BE30A626B}" type="presOf" srcId="{6AFDEE0A-C8A2-4EEF-8FCC-A812B15D4C37}" destId="{60253F8D-B6B2-4D58-A55E-C545173ADB84}" srcOrd="1" destOrd="0" presId="urn:microsoft.com/office/officeart/2005/8/layout/radial5"/>
    <dgm:cxn modelId="{91830446-3F52-42B9-BA8D-C22F9C4CD4CD}" type="presOf" srcId="{60A08189-B13B-4D3E-9F0D-86AF51193B12}" destId="{9D6AB874-87CB-4423-AB33-FC561C18D514}" srcOrd="0" destOrd="0" presId="urn:microsoft.com/office/officeart/2005/8/layout/radial5"/>
    <dgm:cxn modelId="{EC5AEE0C-3AA4-4249-B74E-4A31F4177B8E}" type="presOf" srcId="{0DD5EE54-5105-41E0-B156-18B018DD71C1}" destId="{C3C938F6-73D0-4C0A-809B-D3CCC6E35F79}" srcOrd="0" destOrd="0" presId="urn:microsoft.com/office/officeart/2005/8/layout/radial5"/>
    <dgm:cxn modelId="{9455ECB9-513D-417C-B319-EFFDDC7B541D}" type="presOf" srcId="{B2357C9F-3862-4461-A16B-08E4F6A53EFB}" destId="{1E46E44C-E151-4516-9FB8-A9259FD9F25E}" srcOrd="0" destOrd="0" presId="urn:microsoft.com/office/officeart/2005/8/layout/radial5"/>
    <dgm:cxn modelId="{576CC1FB-28D3-43D9-A3A3-2E90C7EF486F}" srcId="{04A9DB02-82E7-4349-97D8-45B3B18BDD2E}" destId="{A15E1915-57CD-4DF2-9D1E-93A9F6400832}" srcOrd="2" destOrd="0" parTransId="{A68A78A3-342C-4D8A-B97D-7E458933AB9F}" sibTransId="{9DDC557A-D704-4400-B2CE-D9A7F3AB3279}"/>
    <dgm:cxn modelId="{1AB726E6-C613-43BC-B14A-C3E2D08752FB}" type="presOf" srcId="{6AFDEE0A-C8A2-4EEF-8FCC-A812B15D4C37}" destId="{BF2E0A50-43B9-40A0-B420-8A8BE298CCB9}" srcOrd="0" destOrd="0" presId="urn:microsoft.com/office/officeart/2005/8/layout/radial5"/>
    <dgm:cxn modelId="{EDD45C69-78BB-49FF-805A-65FA033A182B}" type="presOf" srcId="{5CBA47B1-9EDF-4AE3-935B-D7ADD617BB1A}" destId="{3AE46DB7-2A57-4E86-9828-E48F8C22A23A}" srcOrd="0" destOrd="0" presId="urn:microsoft.com/office/officeart/2005/8/layout/radial5"/>
    <dgm:cxn modelId="{2476775A-EE06-4F38-A0B3-71018931375B}" type="presOf" srcId="{0DD5EE54-5105-41E0-B156-18B018DD71C1}" destId="{DC7280F5-2FE6-46E3-B4C8-F17678D8AC00}" srcOrd="1" destOrd="0" presId="urn:microsoft.com/office/officeart/2005/8/layout/radial5"/>
    <dgm:cxn modelId="{01F02DD1-B0EA-465F-B85D-B7A7963F3151}" type="presOf" srcId="{763ACD78-2195-4849-BD75-016367FBB0B6}" destId="{A0C2BE3B-FB79-49A7-BB81-DB18AEFF1E53}" srcOrd="0" destOrd="0" presId="urn:microsoft.com/office/officeart/2005/8/layout/radial5"/>
    <dgm:cxn modelId="{D0BE5AB3-F553-409B-BEA2-E3875F02DC56}" type="presOf" srcId="{60A08189-B13B-4D3E-9F0D-86AF51193B12}" destId="{1D82BF5E-C0DA-4314-8A9C-4E6E04154037}" srcOrd="1" destOrd="0" presId="urn:microsoft.com/office/officeart/2005/8/layout/radial5"/>
    <dgm:cxn modelId="{7DA74D83-14B9-4B96-8D3A-8E003CBA986B}" type="presParOf" srcId="{3AE46DB7-2A57-4E86-9828-E48F8C22A23A}" destId="{DE2DC121-149D-47E1-AB17-B7DDF8489487}" srcOrd="0" destOrd="0" presId="urn:microsoft.com/office/officeart/2005/8/layout/radial5"/>
    <dgm:cxn modelId="{89ED71B7-2532-48BA-A38F-2D0719B9067D}" type="presParOf" srcId="{3AE46DB7-2A57-4E86-9828-E48F8C22A23A}" destId="{C3C938F6-73D0-4C0A-809B-D3CCC6E35F79}" srcOrd="1" destOrd="0" presId="urn:microsoft.com/office/officeart/2005/8/layout/radial5"/>
    <dgm:cxn modelId="{89165B82-5457-4345-A8F0-CE58F19F1107}" type="presParOf" srcId="{C3C938F6-73D0-4C0A-809B-D3CCC6E35F79}" destId="{DC7280F5-2FE6-46E3-B4C8-F17678D8AC00}" srcOrd="0" destOrd="0" presId="urn:microsoft.com/office/officeart/2005/8/layout/radial5"/>
    <dgm:cxn modelId="{D94AFDFB-9559-4F0E-8224-3D41B53792ED}" type="presParOf" srcId="{3AE46DB7-2A57-4E86-9828-E48F8C22A23A}" destId="{1E46E44C-E151-4516-9FB8-A9259FD9F25E}" srcOrd="2" destOrd="0" presId="urn:microsoft.com/office/officeart/2005/8/layout/radial5"/>
    <dgm:cxn modelId="{BFEF98EA-5E0E-4B0E-9DCE-FCA43DAEABAB}" type="presParOf" srcId="{3AE46DB7-2A57-4E86-9828-E48F8C22A23A}" destId="{9D6AB874-87CB-4423-AB33-FC561C18D514}" srcOrd="3" destOrd="0" presId="urn:microsoft.com/office/officeart/2005/8/layout/radial5"/>
    <dgm:cxn modelId="{F579BCB3-CE41-49B6-9F03-D21FE1E5D930}" type="presParOf" srcId="{9D6AB874-87CB-4423-AB33-FC561C18D514}" destId="{1D82BF5E-C0DA-4314-8A9C-4E6E04154037}" srcOrd="0" destOrd="0" presId="urn:microsoft.com/office/officeart/2005/8/layout/radial5"/>
    <dgm:cxn modelId="{67D7A3E1-5DD5-4996-9E5E-18AFAEF1BAF3}" type="presParOf" srcId="{3AE46DB7-2A57-4E86-9828-E48F8C22A23A}" destId="{77F1F425-BEA7-4E9E-8444-E47E08786A2C}" srcOrd="4" destOrd="0" presId="urn:microsoft.com/office/officeart/2005/8/layout/radial5"/>
    <dgm:cxn modelId="{F23A7D8D-AC7E-48ED-AFF5-B54CBDA306DA}" type="presParOf" srcId="{3AE46DB7-2A57-4E86-9828-E48F8C22A23A}" destId="{0C8DEC7D-4E03-47EB-88C7-23E9133B6E7B}" srcOrd="5" destOrd="0" presId="urn:microsoft.com/office/officeart/2005/8/layout/radial5"/>
    <dgm:cxn modelId="{81CB7303-49BE-405F-B86A-EC9CF9537C48}" type="presParOf" srcId="{0C8DEC7D-4E03-47EB-88C7-23E9133B6E7B}" destId="{674FB4E5-3371-4193-AF69-F8095A145139}" srcOrd="0" destOrd="0" presId="urn:microsoft.com/office/officeart/2005/8/layout/radial5"/>
    <dgm:cxn modelId="{36C2480A-FDE6-4EF8-9B48-C31A1EF2D1B2}" type="presParOf" srcId="{3AE46DB7-2A57-4E86-9828-E48F8C22A23A}" destId="{45B8C0B4-4B12-4E99-A461-B520D5DB3AE6}" srcOrd="6" destOrd="0" presId="urn:microsoft.com/office/officeart/2005/8/layout/radial5"/>
    <dgm:cxn modelId="{5D8E0E21-E07E-4BA5-BEED-1AA61F17FFED}" type="presParOf" srcId="{3AE46DB7-2A57-4E86-9828-E48F8C22A23A}" destId="{BF2E0A50-43B9-40A0-B420-8A8BE298CCB9}" srcOrd="7" destOrd="0" presId="urn:microsoft.com/office/officeart/2005/8/layout/radial5"/>
    <dgm:cxn modelId="{C317F149-C529-4649-9228-BB619379E9E1}" type="presParOf" srcId="{BF2E0A50-43B9-40A0-B420-8A8BE298CCB9}" destId="{60253F8D-B6B2-4D58-A55E-C545173ADB84}" srcOrd="0" destOrd="0" presId="urn:microsoft.com/office/officeart/2005/8/layout/radial5"/>
    <dgm:cxn modelId="{8D189FB8-6993-4146-8493-7F76EBAC15AD}" type="presParOf" srcId="{3AE46DB7-2A57-4E86-9828-E48F8C22A23A}" destId="{AEF3D255-D933-4FA1-A9AF-BBA01D80BCC4}" srcOrd="8" destOrd="0" presId="urn:microsoft.com/office/officeart/2005/8/layout/radial5"/>
    <dgm:cxn modelId="{F80AED77-ABBF-4B9C-8230-FBDEACA425B3}" type="presParOf" srcId="{3AE46DB7-2A57-4E86-9828-E48F8C22A23A}" destId="{A0C2BE3B-FB79-49A7-BB81-DB18AEFF1E53}" srcOrd="9" destOrd="0" presId="urn:microsoft.com/office/officeart/2005/8/layout/radial5"/>
    <dgm:cxn modelId="{CCBFEA2E-D7BB-4569-BF51-D2C6136B41AC}" type="presParOf" srcId="{A0C2BE3B-FB79-49A7-BB81-DB18AEFF1E53}" destId="{6ACC85BF-1478-4C5E-8F1E-883E2CF630FE}" srcOrd="0" destOrd="0" presId="urn:microsoft.com/office/officeart/2005/8/layout/radial5"/>
    <dgm:cxn modelId="{79D3DE79-956E-4209-A053-37A69512663B}" type="presParOf" srcId="{3AE46DB7-2A57-4E86-9828-E48F8C22A23A}" destId="{301BBD39-5B28-4CEE-BA62-B24A648ED935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3C96CE-85CE-4A95-A39C-99801F664CCB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4E433B18-3F29-4595-BEDF-587386B12769}">
      <dgm:prSet phldrT="[Текст]"/>
      <dgm:spPr/>
      <dgm:t>
        <a:bodyPr/>
        <a:lstStyle/>
        <a:p>
          <a:r>
            <a:rPr lang="ru-RU" dirty="0" smtClean="0"/>
            <a:t>Коттедж</a:t>
          </a:r>
          <a:endParaRPr lang="ru-RU" dirty="0"/>
        </a:p>
      </dgm:t>
    </dgm:pt>
    <dgm:pt modelId="{7601D1F9-59A1-40D2-AC7F-52FBCA8C743D}" type="parTrans" cxnId="{1837CD2E-1012-4AB0-A74F-714B48F134D0}">
      <dgm:prSet/>
      <dgm:spPr/>
      <dgm:t>
        <a:bodyPr/>
        <a:lstStyle/>
        <a:p>
          <a:endParaRPr lang="ru-RU"/>
        </a:p>
      </dgm:t>
    </dgm:pt>
    <dgm:pt modelId="{2FAFFF09-64C3-4217-BD5C-B31E15BEF418}" type="sibTrans" cxnId="{1837CD2E-1012-4AB0-A74F-714B48F134D0}">
      <dgm:prSet/>
      <dgm:spPr/>
      <dgm:t>
        <a:bodyPr/>
        <a:lstStyle/>
        <a:p>
          <a:endParaRPr lang="ru-RU"/>
        </a:p>
      </dgm:t>
    </dgm:pt>
    <dgm:pt modelId="{0AAE20F0-3F42-402E-9C42-F48AB78F45BF}">
      <dgm:prSet phldrT="[Текст]"/>
      <dgm:spPr/>
      <dgm:t>
        <a:bodyPr/>
        <a:lstStyle/>
        <a:p>
          <a:r>
            <a:rPr lang="ru-RU" dirty="0" smtClean="0"/>
            <a:t>Муниципальное</a:t>
          </a:r>
        </a:p>
        <a:p>
          <a:r>
            <a:rPr lang="ru-RU" dirty="0" smtClean="0"/>
            <a:t>строительство</a:t>
          </a:r>
          <a:endParaRPr lang="ru-RU" dirty="0"/>
        </a:p>
      </dgm:t>
    </dgm:pt>
    <dgm:pt modelId="{59EB9769-4221-44A0-A778-9CF36A0AAB62}" type="parTrans" cxnId="{6184580E-04EA-4419-94F7-7C588517EE6F}">
      <dgm:prSet/>
      <dgm:spPr/>
      <dgm:t>
        <a:bodyPr/>
        <a:lstStyle/>
        <a:p>
          <a:endParaRPr lang="ru-RU"/>
        </a:p>
      </dgm:t>
    </dgm:pt>
    <dgm:pt modelId="{F95568B6-E3EF-4929-8A21-85940E9FA670}" type="sibTrans" cxnId="{6184580E-04EA-4419-94F7-7C588517EE6F}">
      <dgm:prSet/>
      <dgm:spPr/>
      <dgm:t>
        <a:bodyPr/>
        <a:lstStyle/>
        <a:p>
          <a:endParaRPr lang="ru-RU"/>
        </a:p>
      </dgm:t>
    </dgm:pt>
    <dgm:pt modelId="{7BA5F432-C756-4B90-BE74-C958DA5D41DC}">
      <dgm:prSet phldrT="[Текст]"/>
      <dgm:spPr/>
      <dgm:t>
        <a:bodyPr/>
        <a:lstStyle/>
        <a:p>
          <a:pPr algn="ctr"/>
          <a:r>
            <a:rPr lang="ru-RU" dirty="0" smtClean="0"/>
            <a:t>Офисный центр</a:t>
          </a:r>
          <a:endParaRPr lang="ru-RU" dirty="0"/>
        </a:p>
      </dgm:t>
    </dgm:pt>
    <dgm:pt modelId="{19DFCE44-9AE8-4FF8-8B21-D039C776E23D}" type="parTrans" cxnId="{72844699-957A-4D46-A7F6-80E6530A137A}">
      <dgm:prSet/>
      <dgm:spPr/>
      <dgm:t>
        <a:bodyPr/>
        <a:lstStyle/>
        <a:p>
          <a:endParaRPr lang="ru-RU"/>
        </a:p>
      </dgm:t>
    </dgm:pt>
    <dgm:pt modelId="{F44AD4D9-DE27-4F25-A97F-5724C946F561}" type="sibTrans" cxnId="{72844699-957A-4D46-A7F6-80E6530A137A}">
      <dgm:prSet/>
      <dgm:spPr/>
      <dgm:t>
        <a:bodyPr/>
        <a:lstStyle/>
        <a:p>
          <a:endParaRPr lang="ru-RU"/>
        </a:p>
      </dgm:t>
    </dgm:pt>
    <dgm:pt modelId="{29A77DD8-0575-4FD3-95A4-BAE99DC83C02}" type="pres">
      <dgm:prSet presAssocID="{A53C96CE-85CE-4A95-A39C-99801F664CCB}" presName="Name0" presStyleCnt="0">
        <dgm:presLayoutVars>
          <dgm:dir/>
          <dgm:resizeHandles val="exact"/>
        </dgm:presLayoutVars>
      </dgm:prSet>
      <dgm:spPr/>
    </dgm:pt>
    <dgm:pt modelId="{B4975671-A39D-4A7D-832A-6315A6364F6B}" type="pres">
      <dgm:prSet presAssocID="{A53C96CE-85CE-4A95-A39C-99801F664CCB}" presName="fgShape" presStyleLbl="fgShp" presStyleIdx="0" presStyleCnt="1"/>
      <dgm:spPr/>
    </dgm:pt>
    <dgm:pt modelId="{9A779FA3-B90E-4553-A81A-F62F9557CF77}" type="pres">
      <dgm:prSet presAssocID="{A53C96CE-85CE-4A95-A39C-99801F664CCB}" presName="linComp" presStyleCnt="0"/>
      <dgm:spPr/>
    </dgm:pt>
    <dgm:pt modelId="{F058AB63-00BE-4749-9BD1-2D3636BCFF4A}" type="pres">
      <dgm:prSet presAssocID="{4E433B18-3F29-4595-BEDF-587386B12769}" presName="compNode" presStyleCnt="0"/>
      <dgm:spPr/>
    </dgm:pt>
    <dgm:pt modelId="{874CC727-A918-47B6-BC57-13000EE4E846}" type="pres">
      <dgm:prSet presAssocID="{4E433B18-3F29-4595-BEDF-587386B12769}" presName="bkgdShape" presStyleLbl="node1" presStyleIdx="0" presStyleCnt="3" custLinFactNeighborX="502" custLinFactNeighborY="388"/>
      <dgm:spPr/>
      <dgm:t>
        <a:bodyPr/>
        <a:lstStyle/>
        <a:p>
          <a:endParaRPr lang="ru-RU"/>
        </a:p>
      </dgm:t>
    </dgm:pt>
    <dgm:pt modelId="{E19562BE-CABD-4BA1-979B-BF0E35F15B09}" type="pres">
      <dgm:prSet presAssocID="{4E433B18-3F29-4595-BEDF-587386B1276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46037-EC10-4221-B555-15945B8CD250}" type="pres">
      <dgm:prSet presAssocID="{4E433B18-3F29-4595-BEDF-587386B12769}" presName="invisiNode" presStyleLbl="node1" presStyleIdx="0" presStyleCnt="3"/>
      <dgm:spPr/>
    </dgm:pt>
    <dgm:pt modelId="{D2266378-C168-44D2-9175-BD6012111EE3}" type="pres">
      <dgm:prSet presAssocID="{4E433B18-3F29-4595-BEDF-587386B12769}" presName="imagNode" presStyleLbl="fgImgPlace1" presStyleIdx="0" presStyleCnt="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6555EFB4-FED7-4B38-A413-2CDEE91AA2DF}" type="pres">
      <dgm:prSet presAssocID="{2FAFFF09-64C3-4217-BD5C-B31E15BEF4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9F44F1C-6BD0-47BB-9D60-44F747EEAAA4}" type="pres">
      <dgm:prSet presAssocID="{0AAE20F0-3F42-402E-9C42-F48AB78F45BF}" presName="compNode" presStyleCnt="0"/>
      <dgm:spPr/>
    </dgm:pt>
    <dgm:pt modelId="{10B2E153-565B-4101-8868-2FD0F032A214}" type="pres">
      <dgm:prSet presAssocID="{0AAE20F0-3F42-402E-9C42-F48AB78F45BF}" presName="bkgdShape" presStyleLbl="node1" presStyleIdx="1" presStyleCnt="3"/>
      <dgm:spPr/>
      <dgm:t>
        <a:bodyPr/>
        <a:lstStyle/>
        <a:p>
          <a:endParaRPr lang="ru-RU"/>
        </a:p>
      </dgm:t>
    </dgm:pt>
    <dgm:pt modelId="{80D196DA-2C9C-4128-ACEE-C60BF738904E}" type="pres">
      <dgm:prSet presAssocID="{0AAE20F0-3F42-402E-9C42-F48AB78F45B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71EF2-7D3F-4A8B-ADFD-319DEB361501}" type="pres">
      <dgm:prSet presAssocID="{0AAE20F0-3F42-402E-9C42-F48AB78F45BF}" presName="invisiNode" presStyleLbl="node1" presStyleIdx="1" presStyleCnt="3"/>
      <dgm:spPr/>
    </dgm:pt>
    <dgm:pt modelId="{6F499CCB-5659-4A4A-828D-1484339663B1}" type="pres">
      <dgm:prSet presAssocID="{0AAE20F0-3F42-402E-9C42-F48AB78F45BF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C4B20BD-CF97-4381-9E0B-79C814E21374}" type="pres">
      <dgm:prSet presAssocID="{F95568B6-E3EF-4929-8A21-85940E9FA67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1901AD-F0F9-4845-95A1-AEDC88D18E60}" type="pres">
      <dgm:prSet presAssocID="{7BA5F432-C756-4B90-BE74-C958DA5D41DC}" presName="compNode" presStyleCnt="0"/>
      <dgm:spPr/>
    </dgm:pt>
    <dgm:pt modelId="{A47AB9B7-B0B2-4F0A-A399-18510BFF5940}" type="pres">
      <dgm:prSet presAssocID="{7BA5F432-C756-4B90-BE74-C958DA5D41DC}" presName="bkgdShape" presStyleLbl="node1" presStyleIdx="2" presStyleCnt="3"/>
      <dgm:spPr/>
      <dgm:t>
        <a:bodyPr/>
        <a:lstStyle/>
        <a:p>
          <a:endParaRPr lang="ru-RU"/>
        </a:p>
      </dgm:t>
    </dgm:pt>
    <dgm:pt modelId="{E8D6A3FA-CB44-4EA2-8B45-C4C1DA6B3AFB}" type="pres">
      <dgm:prSet presAssocID="{7BA5F432-C756-4B90-BE74-C958DA5D41D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EFD35-A5F4-43EB-8D85-E03151843CD6}" type="pres">
      <dgm:prSet presAssocID="{7BA5F432-C756-4B90-BE74-C958DA5D41DC}" presName="invisiNode" presStyleLbl="node1" presStyleIdx="2" presStyleCnt="3"/>
      <dgm:spPr/>
    </dgm:pt>
    <dgm:pt modelId="{A75DE408-1406-43F9-B9CA-A4EAB199A398}" type="pres">
      <dgm:prSet presAssocID="{7BA5F432-C756-4B90-BE74-C958DA5D41D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F9A5BF1-783A-4D06-AB48-C2E77BE52786}" type="presOf" srcId="{F95568B6-E3EF-4929-8A21-85940E9FA670}" destId="{8C4B20BD-CF97-4381-9E0B-79C814E21374}" srcOrd="0" destOrd="0" presId="urn:microsoft.com/office/officeart/2005/8/layout/hList7"/>
    <dgm:cxn modelId="{1837CD2E-1012-4AB0-A74F-714B48F134D0}" srcId="{A53C96CE-85CE-4A95-A39C-99801F664CCB}" destId="{4E433B18-3F29-4595-BEDF-587386B12769}" srcOrd="0" destOrd="0" parTransId="{7601D1F9-59A1-40D2-AC7F-52FBCA8C743D}" sibTransId="{2FAFFF09-64C3-4217-BD5C-B31E15BEF418}"/>
    <dgm:cxn modelId="{44BECC1E-A08C-42D2-AAAE-4817A11C9D1E}" type="presOf" srcId="{2FAFFF09-64C3-4217-BD5C-B31E15BEF418}" destId="{6555EFB4-FED7-4B38-A413-2CDEE91AA2DF}" srcOrd="0" destOrd="0" presId="urn:microsoft.com/office/officeart/2005/8/layout/hList7"/>
    <dgm:cxn modelId="{293294DC-EB3E-4E6E-B2A9-0C2482015A7C}" type="presOf" srcId="{A53C96CE-85CE-4A95-A39C-99801F664CCB}" destId="{29A77DD8-0575-4FD3-95A4-BAE99DC83C02}" srcOrd="0" destOrd="0" presId="urn:microsoft.com/office/officeart/2005/8/layout/hList7"/>
    <dgm:cxn modelId="{0F8E8E16-6945-4224-9C54-8223949BF605}" type="presOf" srcId="{7BA5F432-C756-4B90-BE74-C958DA5D41DC}" destId="{E8D6A3FA-CB44-4EA2-8B45-C4C1DA6B3AFB}" srcOrd="1" destOrd="0" presId="urn:microsoft.com/office/officeart/2005/8/layout/hList7"/>
    <dgm:cxn modelId="{1ED6D859-E8FD-4E69-9990-5C703EC59A84}" type="presOf" srcId="{0AAE20F0-3F42-402E-9C42-F48AB78F45BF}" destId="{80D196DA-2C9C-4128-ACEE-C60BF738904E}" srcOrd="1" destOrd="0" presId="urn:microsoft.com/office/officeart/2005/8/layout/hList7"/>
    <dgm:cxn modelId="{72844699-957A-4D46-A7F6-80E6530A137A}" srcId="{A53C96CE-85CE-4A95-A39C-99801F664CCB}" destId="{7BA5F432-C756-4B90-BE74-C958DA5D41DC}" srcOrd="2" destOrd="0" parTransId="{19DFCE44-9AE8-4FF8-8B21-D039C776E23D}" sibTransId="{F44AD4D9-DE27-4F25-A97F-5724C946F561}"/>
    <dgm:cxn modelId="{6184580E-04EA-4419-94F7-7C588517EE6F}" srcId="{A53C96CE-85CE-4A95-A39C-99801F664CCB}" destId="{0AAE20F0-3F42-402E-9C42-F48AB78F45BF}" srcOrd="1" destOrd="0" parTransId="{59EB9769-4221-44A0-A778-9CF36A0AAB62}" sibTransId="{F95568B6-E3EF-4929-8A21-85940E9FA670}"/>
    <dgm:cxn modelId="{76DE437D-6CD7-48CC-AB29-A975A9C88010}" type="presOf" srcId="{4E433B18-3F29-4595-BEDF-587386B12769}" destId="{E19562BE-CABD-4BA1-979B-BF0E35F15B09}" srcOrd="1" destOrd="0" presId="urn:microsoft.com/office/officeart/2005/8/layout/hList7"/>
    <dgm:cxn modelId="{9BA808E1-CFC1-4D07-9EF4-66141E57DD1C}" type="presOf" srcId="{7BA5F432-C756-4B90-BE74-C958DA5D41DC}" destId="{A47AB9B7-B0B2-4F0A-A399-18510BFF5940}" srcOrd="0" destOrd="0" presId="urn:microsoft.com/office/officeart/2005/8/layout/hList7"/>
    <dgm:cxn modelId="{15332623-0B4D-4CB6-86BA-951D41BA2EBB}" type="presOf" srcId="{0AAE20F0-3F42-402E-9C42-F48AB78F45BF}" destId="{10B2E153-565B-4101-8868-2FD0F032A214}" srcOrd="0" destOrd="0" presId="urn:microsoft.com/office/officeart/2005/8/layout/hList7"/>
    <dgm:cxn modelId="{32A60AB9-F970-4564-B1AE-832D9A602A6D}" type="presOf" srcId="{4E433B18-3F29-4595-BEDF-587386B12769}" destId="{874CC727-A918-47B6-BC57-13000EE4E846}" srcOrd="0" destOrd="0" presId="urn:microsoft.com/office/officeart/2005/8/layout/hList7"/>
    <dgm:cxn modelId="{D3F88C55-8085-4D8F-946F-1858BB97DE38}" type="presParOf" srcId="{29A77DD8-0575-4FD3-95A4-BAE99DC83C02}" destId="{B4975671-A39D-4A7D-832A-6315A6364F6B}" srcOrd="0" destOrd="0" presId="urn:microsoft.com/office/officeart/2005/8/layout/hList7"/>
    <dgm:cxn modelId="{6BDDE625-5FA0-435F-BB28-7315F89CB035}" type="presParOf" srcId="{29A77DD8-0575-4FD3-95A4-BAE99DC83C02}" destId="{9A779FA3-B90E-4553-A81A-F62F9557CF77}" srcOrd="1" destOrd="0" presId="urn:microsoft.com/office/officeart/2005/8/layout/hList7"/>
    <dgm:cxn modelId="{427FD75E-49BA-47A7-9FB4-0C5094FE9514}" type="presParOf" srcId="{9A779FA3-B90E-4553-A81A-F62F9557CF77}" destId="{F058AB63-00BE-4749-9BD1-2D3636BCFF4A}" srcOrd="0" destOrd="0" presId="urn:microsoft.com/office/officeart/2005/8/layout/hList7"/>
    <dgm:cxn modelId="{167D9B8C-A3BD-4192-8A9C-37E372CA9F0F}" type="presParOf" srcId="{F058AB63-00BE-4749-9BD1-2D3636BCFF4A}" destId="{874CC727-A918-47B6-BC57-13000EE4E846}" srcOrd="0" destOrd="0" presId="urn:microsoft.com/office/officeart/2005/8/layout/hList7"/>
    <dgm:cxn modelId="{652D4B8F-5364-4B26-9EED-6124F6484977}" type="presParOf" srcId="{F058AB63-00BE-4749-9BD1-2D3636BCFF4A}" destId="{E19562BE-CABD-4BA1-979B-BF0E35F15B09}" srcOrd="1" destOrd="0" presId="urn:microsoft.com/office/officeart/2005/8/layout/hList7"/>
    <dgm:cxn modelId="{CFEC7625-31E0-46FE-9F73-893D9587E487}" type="presParOf" srcId="{F058AB63-00BE-4749-9BD1-2D3636BCFF4A}" destId="{62746037-EC10-4221-B555-15945B8CD250}" srcOrd="2" destOrd="0" presId="urn:microsoft.com/office/officeart/2005/8/layout/hList7"/>
    <dgm:cxn modelId="{A1F3B4D8-C3BF-4C8D-89BA-751A6C269021}" type="presParOf" srcId="{F058AB63-00BE-4749-9BD1-2D3636BCFF4A}" destId="{D2266378-C168-44D2-9175-BD6012111EE3}" srcOrd="3" destOrd="0" presId="urn:microsoft.com/office/officeart/2005/8/layout/hList7"/>
    <dgm:cxn modelId="{48DCD1D8-92DC-4ADF-B83B-2072A79A3DDF}" type="presParOf" srcId="{9A779FA3-B90E-4553-A81A-F62F9557CF77}" destId="{6555EFB4-FED7-4B38-A413-2CDEE91AA2DF}" srcOrd="1" destOrd="0" presId="urn:microsoft.com/office/officeart/2005/8/layout/hList7"/>
    <dgm:cxn modelId="{168709FA-FB17-45C3-9597-BA034734EA12}" type="presParOf" srcId="{9A779FA3-B90E-4553-A81A-F62F9557CF77}" destId="{79F44F1C-6BD0-47BB-9D60-44F747EEAAA4}" srcOrd="2" destOrd="0" presId="urn:microsoft.com/office/officeart/2005/8/layout/hList7"/>
    <dgm:cxn modelId="{FE92064E-DB22-4A9C-9E60-85A25215F4BB}" type="presParOf" srcId="{79F44F1C-6BD0-47BB-9D60-44F747EEAAA4}" destId="{10B2E153-565B-4101-8868-2FD0F032A214}" srcOrd="0" destOrd="0" presId="urn:microsoft.com/office/officeart/2005/8/layout/hList7"/>
    <dgm:cxn modelId="{8200FB8C-32C4-4E4A-A8C7-54429A248F61}" type="presParOf" srcId="{79F44F1C-6BD0-47BB-9D60-44F747EEAAA4}" destId="{80D196DA-2C9C-4128-ACEE-C60BF738904E}" srcOrd="1" destOrd="0" presId="urn:microsoft.com/office/officeart/2005/8/layout/hList7"/>
    <dgm:cxn modelId="{004ABF1E-E5E1-414D-A83A-6D9777CAC2A8}" type="presParOf" srcId="{79F44F1C-6BD0-47BB-9D60-44F747EEAAA4}" destId="{40371EF2-7D3F-4A8B-ADFD-319DEB361501}" srcOrd="2" destOrd="0" presId="urn:microsoft.com/office/officeart/2005/8/layout/hList7"/>
    <dgm:cxn modelId="{0B201E69-493D-4395-A5F8-509FEC7C1C94}" type="presParOf" srcId="{79F44F1C-6BD0-47BB-9D60-44F747EEAAA4}" destId="{6F499CCB-5659-4A4A-828D-1484339663B1}" srcOrd="3" destOrd="0" presId="urn:microsoft.com/office/officeart/2005/8/layout/hList7"/>
    <dgm:cxn modelId="{48D0A3BC-5A31-49BB-9794-03B5B0B0021B}" type="presParOf" srcId="{9A779FA3-B90E-4553-A81A-F62F9557CF77}" destId="{8C4B20BD-CF97-4381-9E0B-79C814E21374}" srcOrd="3" destOrd="0" presId="urn:microsoft.com/office/officeart/2005/8/layout/hList7"/>
    <dgm:cxn modelId="{38F1CDA5-04E7-4AFF-BF34-7EF968422750}" type="presParOf" srcId="{9A779FA3-B90E-4553-A81A-F62F9557CF77}" destId="{A61901AD-F0F9-4845-95A1-AEDC88D18E60}" srcOrd="4" destOrd="0" presId="urn:microsoft.com/office/officeart/2005/8/layout/hList7"/>
    <dgm:cxn modelId="{123C184F-FE58-4CEE-8C46-2C78AE13E2B4}" type="presParOf" srcId="{A61901AD-F0F9-4845-95A1-AEDC88D18E60}" destId="{A47AB9B7-B0B2-4F0A-A399-18510BFF5940}" srcOrd="0" destOrd="0" presId="urn:microsoft.com/office/officeart/2005/8/layout/hList7"/>
    <dgm:cxn modelId="{746237C3-0294-44AE-853D-296535CA8472}" type="presParOf" srcId="{A61901AD-F0F9-4845-95A1-AEDC88D18E60}" destId="{E8D6A3FA-CB44-4EA2-8B45-C4C1DA6B3AFB}" srcOrd="1" destOrd="0" presId="urn:microsoft.com/office/officeart/2005/8/layout/hList7"/>
    <dgm:cxn modelId="{CA1643CE-259F-4F94-93AF-3BA4B6D9E1A2}" type="presParOf" srcId="{A61901AD-F0F9-4845-95A1-AEDC88D18E60}" destId="{004EFD35-A5F4-43EB-8D85-E03151843CD6}" srcOrd="2" destOrd="0" presId="urn:microsoft.com/office/officeart/2005/8/layout/hList7"/>
    <dgm:cxn modelId="{CDB41884-1FDB-43C3-8047-D185ED7D072D}" type="presParOf" srcId="{A61901AD-F0F9-4845-95A1-AEDC88D18E60}" destId="{A75DE408-1406-43F9-B9CA-A4EAB199A39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BB8B1E-C646-4E31-A258-AB7668F5751C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colorful3" csCatId="colorful" phldr="1"/>
      <dgm:spPr/>
    </dgm:pt>
    <dgm:pt modelId="{F3758723-F865-4D7F-B55B-D616763B20DF}">
      <dgm:prSet phldrT="[Текст]"/>
      <dgm:spPr/>
      <dgm:t>
        <a:bodyPr/>
        <a:lstStyle/>
        <a:p>
          <a:r>
            <a:rPr lang="ru-RU" dirty="0" smtClean="0"/>
            <a:t>Огнестойкость и дымоудаление </a:t>
          </a:r>
          <a:endParaRPr lang="ru-RU" dirty="0"/>
        </a:p>
      </dgm:t>
    </dgm:pt>
    <dgm:pt modelId="{3F607743-776D-4977-81B7-843939A1ACB8}" type="parTrans" cxnId="{35C30472-024A-4365-8360-2104FF998D28}">
      <dgm:prSet/>
      <dgm:spPr/>
      <dgm:t>
        <a:bodyPr/>
        <a:lstStyle/>
        <a:p>
          <a:endParaRPr lang="ru-RU"/>
        </a:p>
      </dgm:t>
    </dgm:pt>
    <dgm:pt modelId="{C6CD73F9-B7BE-4E88-A150-C0913091DE6E}" type="sibTrans" cxnId="{35C30472-024A-4365-8360-2104FF998D28}">
      <dgm:prSet/>
      <dgm:spPr/>
      <dgm:t>
        <a:bodyPr/>
        <a:lstStyle/>
        <a:p>
          <a:endParaRPr lang="ru-RU"/>
        </a:p>
      </dgm:t>
    </dgm:pt>
    <dgm:pt modelId="{1A1C4C4C-C871-4FEA-90CA-E29ABF64E07A}">
      <dgm:prSet phldrT="[Текст]"/>
      <dgm:spPr/>
      <dgm:t>
        <a:bodyPr/>
        <a:lstStyle/>
        <a:p>
          <a:r>
            <a:rPr lang="ru-RU" dirty="0" smtClean="0"/>
            <a:t>Безопасность и контроль</a:t>
          </a:r>
          <a:endParaRPr lang="ru-RU" dirty="0"/>
        </a:p>
      </dgm:t>
    </dgm:pt>
    <dgm:pt modelId="{43EB6CCD-332C-479A-91FC-EB29F25E2828}" type="parTrans" cxnId="{345B7DE3-6591-4C39-BB0A-E09858DFB0E5}">
      <dgm:prSet/>
      <dgm:spPr/>
      <dgm:t>
        <a:bodyPr/>
        <a:lstStyle/>
        <a:p>
          <a:endParaRPr lang="ru-RU"/>
        </a:p>
      </dgm:t>
    </dgm:pt>
    <dgm:pt modelId="{DE7D73C4-EF7C-41C2-9149-6C3044B3B1D4}" type="sibTrans" cxnId="{345B7DE3-6591-4C39-BB0A-E09858DFB0E5}">
      <dgm:prSet/>
      <dgm:spPr/>
      <dgm:t>
        <a:bodyPr/>
        <a:lstStyle/>
        <a:p>
          <a:endParaRPr lang="ru-RU"/>
        </a:p>
      </dgm:t>
    </dgm:pt>
    <dgm:pt modelId="{D17F1DF3-9B77-49FE-BA6B-B7693E706C26}">
      <dgm:prSet phldrT="[Текст]"/>
      <dgm:spPr/>
      <dgm:t>
        <a:bodyPr/>
        <a:lstStyle/>
        <a:p>
          <a:r>
            <a:rPr lang="ru-RU" dirty="0" smtClean="0"/>
            <a:t>Аварийные выходы и антипаника</a:t>
          </a:r>
          <a:endParaRPr lang="ru-RU" dirty="0"/>
        </a:p>
      </dgm:t>
    </dgm:pt>
    <dgm:pt modelId="{75E8454A-464A-4917-B1A4-3CBDAB5C0344}" type="parTrans" cxnId="{DF466D3B-2606-4970-A9BE-CA2B51251C4E}">
      <dgm:prSet/>
      <dgm:spPr/>
      <dgm:t>
        <a:bodyPr/>
        <a:lstStyle/>
        <a:p>
          <a:endParaRPr lang="ru-RU"/>
        </a:p>
      </dgm:t>
    </dgm:pt>
    <dgm:pt modelId="{E4A900A2-4A40-47ED-8AEA-67AD0AE3B767}" type="sibTrans" cxnId="{DF466D3B-2606-4970-A9BE-CA2B51251C4E}">
      <dgm:prSet/>
      <dgm:spPr/>
      <dgm:t>
        <a:bodyPr/>
        <a:lstStyle/>
        <a:p>
          <a:endParaRPr lang="ru-RU"/>
        </a:p>
      </dgm:t>
    </dgm:pt>
    <dgm:pt modelId="{0BDC1935-E501-42B8-961C-60D8291117F0}">
      <dgm:prSet phldrT="[Текст]"/>
      <dgm:spPr/>
      <dgm:t>
        <a:bodyPr/>
        <a:lstStyle/>
        <a:p>
          <a:r>
            <a:rPr lang="ru-RU" dirty="0" smtClean="0"/>
            <a:t>Управление доступом и автоматизация</a:t>
          </a:r>
          <a:endParaRPr lang="ru-RU" dirty="0"/>
        </a:p>
      </dgm:t>
    </dgm:pt>
    <dgm:pt modelId="{371877E2-04D8-4385-8472-30E6CBB9B3D3}" type="parTrans" cxnId="{DD634A40-B965-4698-909F-C1F30C5246DF}">
      <dgm:prSet/>
      <dgm:spPr/>
      <dgm:t>
        <a:bodyPr/>
        <a:lstStyle/>
        <a:p>
          <a:endParaRPr lang="ru-RU"/>
        </a:p>
      </dgm:t>
    </dgm:pt>
    <dgm:pt modelId="{089C3EFA-40DE-4A09-A57B-28F83D1122F8}" type="sibTrans" cxnId="{DD634A40-B965-4698-909F-C1F30C5246DF}">
      <dgm:prSet/>
      <dgm:spPr/>
      <dgm:t>
        <a:bodyPr/>
        <a:lstStyle/>
        <a:p>
          <a:endParaRPr lang="ru-RU"/>
        </a:p>
      </dgm:t>
    </dgm:pt>
    <dgm:pt modelId="{A305AF64-0557-4CF2-AF81-4BA337E56AE2}">
      <dgm:prSet phldrT="[Текст]"/>
      <dgm:spPr/>
      <dgm:t>
        <a:bodyPr/>
        <a:lstStyle/>
        <a:p>
          <a:r>
            <a:rPr lang="ru-RU" dirty="0" smtClean="0"/>
            <a:t>Умный дом и климат контроль</a:t>
          </a:r>
          <a:endParaRPr lang="ru-RU" dirty="0"/>
        </a:p>
      </dgm:t>
    </dgm:pt>
    <dgm:pt modelId="{103625E7-D96E-4636-AC5A-90D6E4A7B324}" type="parTrans" cxnId="{91837A54-9610-4F96-AEBD-31C3D2DCD774}">
      <dgm:prSet/>
      <dgm:spPr/>
      <dgm:t>
        <a:bodyPr/>
        <a:lstStyle/>
        <a:p>
          <a:endParaRPr lang="ru-RU"/>
        </a:p>
      </dgm:t>
    </dgm:pt>
    <dgm:pt modelId="{D38E65B2-2FB2-4797-8891-85A4DD8A3A81}" type="sibTrans" cxnId="{91837A54-9610-4F96-AEBD-31C3D2DCD774}">
      <dgm:prSet/>
      <dgm:spPr/>
      <dgm:t>
        <a:bodyPr/>
        <a:lstStyle/>
        <a:p>
          <a:endParaRPr lang="ru-RU"/>
        </a:p>
      </dgm:t>
    </dgm:pt>
    <dgm:pt modelId="{6BBA7D6D-E32E-476A-B84A-49526E8FEF4F}">
      <dgm:prSet phldrT="[Текст]"/>
      <dgm:spPr/>
      <dgm:t>
        <a:bodyPr/>
        <a:lstStyle/>
        <a:p>
          <a:r>
            <a:rPr lang="ru-RU" dirty="0" smtClean="0"/>
            <a:t>Безбарьерная среда</a:t>
          </a:r>
          <a:endParaRPr lang="ru-RU" dirty="0"/>
        </a:p>
      </dgm:t>
    </dgm:pt>
    <dgm:pt modelId="{E1405957-FD7B-4E19-BB6E-BC3F064FAC59}" type="parTrans" cxnId="{ACBA3101-883D-407F-8C0C-729B4FEB92A9}">
      <dgm:prSet/>
      <dgm:spPr/>
      <dgm:t>
        <a:bodyPr/>
        <a:lstStyle/>
        <a:p>
          <a:endParaRPr lang="ru-RU"/>
        </a:p>
      </dgm:t>
    </dgm:pt>
    <dgm:pt modelId="{D0135367-B7E6-4B4D-8FF3-81D6F570B595}" type="sibTrans" cxnId="{ACBA3101-883D-407F-8C0C-729B4FEB92A9}">
      <dgm:prSet/>
      <dgm:spPr/>
      <dgm:t>
        <a:bodyPr/>
        <a:lstStyle/>
        <a:p>
          <a:endParaRPr lang="ru-RU"/>
        </a:p>
      </dgm:t>
    </dgm:pt>
    <dgm:pt modelId="{93E17889-CCE2-4E33-9621-4829A401FA50}" type="pres">
      <dgm:prSet presAssocID="{68BB8B1E-C646-4E31-A258-AB7668F5751C}" presName="linearFlow" presStyleCnt="0">
        <dgm:presLayoutVars>
          <dgm:dir/>
          <dgm:resizeHandles val="exact"/>
        </dgm:presLayoutVars>
      </dgm:prSet>
      <dgm:spPr/>
    </dgm:pt>
    <dgm:pt modelId="{B942953B-DD28-476C-9ED8-EFEE3FD82CBA}" type="pres">
      <dgm:prSet presAssocID="{F3758723-F865-4D7F-B55B-D616763B20DF}" presName="comp" presStyleCnt="0"/>
      <dgm:spPr/>
    </dgm:pt>
    <dgm:pt modelId="{41AFD57B-FE44-46B2-B23B-E3735F72A478}" type="pres">
      <dgm:prSet presAssocID="{F3758723-F865-4D7F-B55B-D616763B20DF}" presName="rect2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C287D-ED1F-4D4A-B74B-74EE584FD828}" type="pres">
      <dgm:prSet presAssocID="{F3758723-F865-4D7F-B55B-D616763B20DF}" presName="rect1" presStyleLbl="ln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4D41DB5-E8E4-4C5E-969B-DC04FC67A380}" type="pres">
      <dgm:prSet presAssocID="{C6CD73F9-B7BE-4E88-A150-C0913091DE6E}" presName="sibTrans" presStyleCnt="0"/>
      <dgm:spPr/>
    </dgm:pt>
    <dgm:pt modelId="{FB3BA38B-F987-4B13-BFAC-4E552FB116C9}" type="pres">
      <dgm:prSet presAssocID="{1A1C4C4C-C871-4FEA-90CA-E29ABF64E07A}" presName="comp" presStyleCnt="0"/>
      <dgm:spPr/>
    </dgm:pt>
    <dgm:pt modelId="{CEB8978A-B06B-49CC-BF4F-4A00B5E17101}" type="pres">
      <dgm:prSet presAssocID="{1A1C4C4C-C871-4FEA-90CA-E29ABF64E07A}" presName="rect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9ADA1-2F32-4542-973E-87DCB627B46E}" type="pres">
      <dgm:prSet presAssocID="{1A1C4C4C-C871-4FEA-90CA-E29ABF64E07A}" presName="rect1" presStyleLbl="ln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50023D-3137-405C-BA71-857854DD19C7}" type="pres">
      <dgm:prSet presAssocID="{DE7D73C4-EF7C-41C2-9149-6C3044B3B1D4}" presName="sibTrans" presStyleCnt="0"/>
      <dgm:spPr/>
    </dgm:pt>
    <dgm:pt modelId="{7AC42093-6837-4165-88F4-65D62DBDFF44}" type="pres">
      <dgm:prSet presAssocID="{D17F1DF3-9B77-49FE-BA6B-B7693E706C26}" presName="comp" presStyleCnt="0"/>
      <dgm:spPr/>
    </dgm:pt>
    <dgm:pt modelId="{D3A8A193-44AC-457C-9F9E-E48647738B89}" type="pres">
      <dgm:prSet presAssocID="{D17F1DF3-9B77-49FE-BA6B-B7693E706C26}" presName="rect2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D5D12-F749-41A4-A683-DA48448D12DB}" type="pres">
      <dgm:prSet presAssocID="{D17F1DF3-9B77-49FE-BA6B-B7693E706C26}" presName="rect1" presStyleLbl="ln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A46E134-309F-4B6F-979F-9D1CC0A8954C}" type="pres">
      <dgm:prSet presAssocID="{E4A900A2-4A40-47ED-8AEA-67AD0AE3B767}" presName="sibTrans" presStyleCnt="0"/>
      <dgm:spPr/>
    </dgm:pt>
    <dgm:pt modelId="{6459178B-FF9A-4758-9E07-109470A5CE97}" type="pres">
      <dgm:prSet presAssocID="{0BDC1935-E501-42B8-961C-60D8291117F0}" presName="comp" presStyleCnt="0"/>
      <dgm:spPr/>
    </dgm:pt>
    <dgm:pt modelId="{79575241-2C6A-4AB4-9799-6498BD9D867B}" type="pres">
      <dgm:prSet presAssocID="{0BDC1935-E501-42B8-961C-60D8291117F0}" presName="rect2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71683-FA4D-4E17-8E29-5BFF870B7836}" type="pres">
      <dgm:prSet presAssocID="{0BDC1935-E501-42B8-961C-60D8291117F0}" presName="rect1" presStyleLbl="lnNod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1AAEA73-6498-48E3-97F1-EBA0E7F25897}" type="pres">
      <dgm:prSet presAssocID="{089C3EFA-40DE-4A09-A57B-28F83D1122F8}" presName="sibTrans" presStyleCnt="0"/>
      <dgm:spPr/>
    </dgm:pt>
    <dgm:pt modelId="{35F74BF0-6B32-43FF-8E68-B5AECF538EA3}" type="pres">
      <dgm:prSet presAssocID="{A305AF64-0557-4CF2-AF81-4BA337E56AE2}" presName="comp" presStyleCnt="0"/>
      <dgm:spPr/>
    </dgm:pt>
    <dgm:pt modelId="{32A3E567-E248-4256-849B-1BE6F8806DF1}" type="pres">
      <dgm:prSet presAssocID="{A305AF64-0557-4CF2-AF81-4BA337E56AE2}" presName="rect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9A15C-D8AA-4E19-938B-D73FAC5BA96B}" type="pres">
      <dgm:prSet presAssocID="{A305AF64-0557-4CF2-AF81-4BA337E56AE2}" presName="rect1" presStyleLbl="lnNod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6413A2F-5E2B-46CB-A1A0-19CFB0611DFA}" type="pres">
      <dgm:prSet presAssocID="{D38E65B2-2FB2-4797-8891-85A4DD8A3A81}" presName="sibTrans" presStyleCnt="0"/>
      <dgm:spPr/>
    </dgm:pt>
    <dgm:pt modelId="{90EFC396-10F3-487F-A1C9-64A0BF5B8822}" type="pres">
      <dgm:prSet presAssocID="{6BBA7D6D-E32E-476A-B84A-49526E8FEF4F}" presName="comp" presStyleCnt="0"/>
      <dgm:spPr/>
    </dgm:pt>
    <dgm:pt modelId="{20833EAC-E2C6-4E39-9DB3-27D49E4AB9DC}" type="pres">
      <dgm:prSet presAssocID="{6BBA7D6D-E32E-476A-B84A-49526E8FEF4F}" presName="rect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8465C-44FB-4927-891E-63AEA47C9439}" type="pres">
      <dgm:prSet presAssocID="{6BBA7D6D-E32E-476A-B84A-49526E8FEF4F}" presName="rect1" presStyleLbl="ln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28CF912A-5784-4760-A272-8A620E0D05BF}" type="presOf" srcId="{D17F1DF3-9B77-49FE-BA6B-B7693E706C26}" destId="{D3A8A193-44AC-457C-9F9E-E48647738B89}" srcOrd="0" destOrd="0" presId="urn:microsoft.com/office/officeart/2008/layout/AlternatingPictureBlocks"/>
    <dgm:cxn modelId="{ACBA3101-883D-407F-8C0C-729B4FEB92A9}" srcId="{68BB8B1E-C646-4E31-A258-AB7668F5751C}" destId="{6BBA7D6D-E32E-476A-B84A-49526E8FEF4F}" srcOrd="5" destOrd="0" parTransId="{E1405957-FD7B-4E19-BB6E-BC3F064FAC59}" sibTransId="{D0135367-B7E6-4B4D-8FF3-81D6F570B595}"/>
    <dgm:cxn modelId="{9F7151A9-D9BE-4C26-AC79-395CDEC84776}" type="presOf" srcId="{A305AF64-0557-4CF2-AF81-4BA337E56AE2}" destId="{32A3E567-E248-4256-849B-1BE6F8806DF1}" srcOrd="0" destOrd="0" presId="urn:microsoft.com/office/officeart/2008/layout/AlternatingPictureBlocks"/>
    <dgm:cxn modelId="{DD634A40-B965-4698-909F-C1F30C5246DF}" srcId="{68BB8B1E-C646-4E31-A258-AB7668F5751C}" destId="{0BDC1935-E501-42B8-961C-60D8291117F0}" srcOrd="3" destOrd="0" parTransId="{371877E2-04D8-4385-8472-30E6CBB9B3D3}" sibTransId="{089C3EFA-40DE-4A09-A57B-28F83D1122F8}"/>
    <dgm:cxn modelId="{180AC82D-6C88-4993-9BC1-6DA0C6FA7F53}" type="presOf" srcId="{6BBA7D6D-E32E-476A-B84A-49526E8FEF4F}" destId="{20833EAC-E2C6-4E39-9DB3-27D49E4AB9DC}" srcOrd="0" destOrd="0" presId="urn:microsoft.com/office/officeart/2008/layout/AlternatingPictureBlocks"/>
    <dgm:cxn modelId="{345B7DE3-6591-4C39-BB0A-E09858DFB0E5}" srcId="{68BB8B1E-C646-4E31-A258-AB7668F5751C}" destId="{1A1C4C4C-C871-4FEA-90CA-E29ABF64E07A}" srcOrd="1" destOrd="0" parTransId="{43EB6CCD-332C-479A-91FC-EB29F25E2828}" sibTransId="{DE7D73C4-EF7C-41C2-9149-6C3044B3B1D4}"/>
    <dgm:cxn modelId="{01363176-4C45-48FF-B8CB-210C83C224E9}" type="presOf" srcId="{F3758723-F865-4D7F-B55B-D616763B20DF}" destId="{41AFD57B-FE44-46B2-B23B-E3735F72A478}" srcOrd="0" destOrd="0" presId="urn:microsoft.com/office/officeart/2008/layout/AlternatingPictureBlocks"/>
    <dgm:cxn modelId="{DF466D3B-2606-4970-A9BE-CA2B51251C4E}" srcId="{68BB8B1E-C646-4E31-A258-AB7668F5751C}" destId="{D17F1DF3-9B77-49FE-BA6B-B7693E706C26}" srcOrd="2" destOrd="0" parTransId="{75E8454A-464A-4917-B1A4-3CBDAB5C0344}" sibTransId="{E4A900A2-4A40-47ED-8AEA-67AD0AE3B767}"/>
    <dgm:cxn modelId="{91837A54-9610-4F96-AEBD-31C3D2DCD774}" srcId="{68BB8B1E-C646-4E31-A258-AB7668F5751C}" destId="{A305AF64-0557-4CF2-AF81-4BA337E56AE2}" srcOrd="4" destOrd="0" parTransId="{103625E7-D96E-4636-AC5A-90D6E4A7B324}" sibTransId="{D38E65B2-2FB2-4797-8891-85A4DD8A3A81}"/>
    <dgm:cxn modelId="{35274A09-47AD-4E9C-A13D-51B971BA5D17}" type="presOf" srcId="{68BB8B1E-C646-4E31-A258-AB7668F5751C}" destId="{93E17889-CCE2-4E33-9621-4829A401FA50}" srcOrd="0" destOrd="0" presId="urn:microsoft.com/office/officeart/2008/layout/AlternatingPictureBlocks"/>
    <dgm:cxn modelId="{AC703E2E-203B-46EF-A2AD-E4005445A2BB}" type="presOf" srcId="{1A1C4C4C-C871-4FEA-90CA-E29ABF64E07A}" destId="{CEB8978A-B06B-49CC-BF4F-4A00B5E17101}" srcOrd="0" destOrd="0" presId="urn:microsoft.com/office/officeart/2008/layout/AlternatingPictureBlocks"/>
    <dgm:cxn modelId="{35C30472-024A-4365-8360-2104FF998D28}" srcId="{68BB8B1E-C646-4E31-A258-AB7668F5751C}" destId="{F3758723-F865-4D7F-B55B-D616763B20DF}" srcOrd="0" destOrd="0" parTransId="{3F607743-776D-4977-81B7-843939A1ACB8}" sibTransId="{C6CD73F9-B7BE-4E88-A150-C0913091DE6E}"/>
    <dgm:cxn modelId="{A8A679B5-8B2F-4700-9FC5-B62514B2D159}" type="presOf" srcId="{0BDC1935-E501-42B8-961C-60D8291117F0}" destId="{79575241-2C6A-4AB4-9799-6498BD9D867B}" srcOrd="0" destOrd="0" presId="urn:microsoft.com/office/officeart/2008/layout/AlternatingPictureBlocks"/>
    <dgm:cxn modelId="{2E2BC155-73B2-4783-8245-9015D636BB4F}" type="presParOf" srcId="{93E17889-CCE2-4E33-9621-4829A401FA50}" destId="{B942953B-DD28-476C-9ED8-EFEE3FD82CBA}" srcOrd="0" destOrd="0" presId="urn:microsoft.com/office/officeart/2008/layout/AlternatingPictureBlocks"/>
    <dgm:cxn modelId="{A9FEA492-4261-42B5-B1BF-3958BB01049F}" type="presParOf" srcId="{B942953B-DD28-476C-9ED8-EFEE3FD82CBA}" destId="{41AFD57B-FE44-46B2-B23B-E3735F72A478}" srcOrd="0" destOrd="0" presId="urn:microsoft.com/office/officeart/2008/layout/AlternatingPictureBlocks"/>
    <dgm:cxn modelId="{2437CAE0-9D06-4D0D-9623-AC3CC8A97187}" type="presParOf" srcId="{B942953B-DD28-476C-9ED8-EFEE3FD82CBA}" destId="{370C287D-ED1F-4D4A-B74B-74EE584FD828}" srcOrd="1" destOrd="0" presId="urn:microsoft.com/office/officeart/2008/layout/AlternatingPictureBlocks"/>
    <dgm:cxn modelId="{DF35C4C2-3231-42B3-AF8B-995A439EAA5C}" type="presParOf" srcId="{93E17889-CCE2-4E33-9621-4829A401FA50}" destId="{84D41DB5-E8E4-4C5E-969B-DC04FC67A380}" srcOrd="1" destOrd="0" presId="urn:microsoft.com/office/officeart/2008/layout/AlternatingPictureBlocks"/>
    <dgm:cxn modelId="{CEC0D067-F8F7-47AD-A7A5-3634318BD794}" type="presParOf" srcId="{93E17889-CCE2-4E33-9621-4829A401FA50}" destId="{FB3BA38B-F987-4B13-BFAC-4E552FB116C9}" srcOrd="2" destOrd="0" presId="urn:microsoft.com/office/officeart/2008/layout/AlternatingPictureBlocks"/>
    <dgm:cxn modelId="{6F5E7D8D-C1C3-4DD3-8A90-28A0FA2D5C08}" type="presParOf" srcId="{FB3BA38B-F987-4B13-BFAC-4E552FB116C9}" destId="{CEB8978A-B06B-49CC-BF4F-4A00B5E17101}" srcOrd="0" destOrd="0" presId="urn:microsoft.com/office/officeart/2008/layout/AlternatingPictureBlocks"/>
    <dgm:cxn modelId="{1384C16E-5CAB-4FC3-8B98-247DD0FAFC2A}" type="presParOf" srcId="{FB3BA38B-F987-4B13-BFAC-4E552FB116C9}" destId="{C7C9ADA1-2F32-4542-973E-87DCB627B46E}" srcOrd="1" destOrd="0" presId="urn:microsoft.com/office/officeart/2008/layout/AlternatingPictureBlocks"/>
    <dgm:cxn modelId="{492FFC23-CF2F-4B5E-A21B-CD1E83BB4CBC}" type="presParOf" srcId="{93E17889-CCE2-4E33-9621-4829A401FA50}" destId="{8550023D-3137-405C-BA71-857854DD19C7}" srcOrd="3" destOrd="0" presId="urn:microsoft.com/office/officeart/2008/layout/AlternatingPictureBlocks"/>
    <dgm:cxn modelId="{1C821C28-53BF-4109-A1FB-99A350086DE5}" type="presParOf" srcId="{93E17889-CCE2-4E33-9621-4829A401FA50}" destId="{7AC42093-6837-4165-88F4-65D62DBDFF44}" srcOrd="4" destOrd="0" presId="urn:microsoft.com/office/officeart/2008/layout/AlternatingPictureBlocks"/>
    <dgm:cxn modelId="{82FD853E-4DB0-44F2-B9E2-77B37F12B93B}" type="presParOf" srcId="{7AC42093-6837-4165-88F4-65D62DBDFF44}" destId="{D3A8A193-44AC-457C-9F9E-E48647738B89}" srcOrd="0" destOrd="0" presId="urn:microsoft.com/office/officeart/2008/layout/AlternatingPictureBlocks"/>
    <dgm:cxn modelId="{9A2ABE14-07B4-43F3-AD70-CA9BA4436756}" type="presParOf" srcId="{7AC42093-6837-4165-88F4-65D62DBDFF44}" destId="{F60D5D12-F749-41A4-A683-DA48448D12DB}" srcOrd="1" destOrd="0" presId="urn:microsoft.com/office/officeart/2008/layout/AlternatingPictureBlocks"/>
    <dgm:cxn modelId="{06039818-6C97-4D32-8B45-1A95A0B6D517}" type="presParOf" srcId="{93E17889-CCE2-4E33-9621-4829A401FA50}" destId="{8A46E134-309F-4B6F-979F-9D1CC0A8954C}" srcOrd="5" destOrd="0" presId="urn:microsoft.com/office/officeart/2008/layout/AlternatingPictureBlocks"/>
    <dgm:cxn modelId="{F9F426C4-0CAB-420C-9F6E-2989C1AD65D5}" type="presParOf" srcId="{93E17889-CCE2-4E33-9621-4829A401FA50}" destId="{6459178B-FF9A-4758-9E07-109470A5CE97}" srcOrd="6" destOrd="0" presId="urn:microsoft.com/office/officeart/2008/layout/AlternatingPictureBlocks"/>
    <dgm:cxn modelId="{FB12352D-5C80-498F-8526-F03DAF51915A}" type="presParOf" srcId="{6459178B-FF9A-4758-9E07-109470A5CE97}" destId="{79575241-2C6A-4AB4-9799-6498BD9D867B}" srcOrd="0" destOrd="0" presId="urn:microsoft.com/office/officeart/2008/layout/AlternatingPictureBlocks"/>
    <dgm:cxn modelId="{C03EFAF3-806C-4E79-BA4A-DF775E2D0EFC}" type="presParOf" srcId="{6459178B-FF9A-4758-9E07-109470A5CE97}" destId="{A4271683-FA4D-4E17-8E29-5BFF870B7836}" srcOrd="1" destOrd="0" presId="urn:microsoft.com/office/officeart/2008/layout/AlternatingPictureBlocks"/>
    <dgm:cxn modelId="{03882BB0-3222-4964-88A2-3F6786F02B0D}" type="presParOf" srcId="{93E17889-CCE2-4E33-9621-4829A401FA50}" destId="{21AAEA73-6498-48E3-97F1-EBA0E7F25897}" srcOrd="7" destOrd="0" presId="urn:microsoft.com/office/officeart/2008/layout/AlternatingPictureBlocks"/>
    <dgm:cxn modelId="{9CECED1E-4AA6-44BC-B713-20842C0376B0}" type="presParOf" srcId="{93E17889-CCE2-4E33-9621-4829A401FA50}" destId="{35F74BF0-6B32-43FF-8E68-B5AECF538EA3}" srcOrd="8" destOrd="0" presId="urn:microsoft.com/office/officeart/2008/layout/AlternatingPictureBlocks"/>
    <dgm:cxn modelId="{84255132-4D46-40ED-84E2-D3CC95BE6862}" type="presParOf" srcId="{35F74BF0-6B32-43FF-8E68-B5AECF538EA3}" destId="{32A3E567-E248-4256-849B-1BE6F8806DF1}" srcOrd="0" destOrd="0" presId="urn:microsoft.com/office/officeart/2008/layout/AlternatingPictureBlocks"/>
    <dgm:cxn modelId="{88A2F1EA-19F3-4468-A59C-3073A19885D6}" type="presParOf" srcId="{35F74BF0-6B32-43FF-8E68-B5AECF538EA3}" destId="{7909A15C-D8AA-4E19-938B-D73FAC5BA96B}" srcOrd="1" destOrd="0" presId="urn:microsoft.com/office/officeart/2008/layout/AlternatingPictureBlocks"/>
    <dgm:cxn modelId="{43F0E479-5522-4A64-BF4F-DB8168266E22}" type="presParOf" srcId="{93E17889-CCE2-4E33-9621-4829A401FA50}" destId="{E6413A2F-5E2B-46CB-A1A0-19CFB0611DFA}" srcOrd="9" destOrd="0" presId="urn:microsoft.com/office/officeart/2008/layout/AlternatingPictureBlocks"/>
    <dgm:cxn modelId="{1B42AFA3-8BB6-4228-81C1-5CED749A20D5}" type="presParOf" srcId="{93E17889-CCE2-4E33-9621-4829A401FA50}" destId="{90EFC396-10F3-487F-A1C9-64A0BF5B8822}" srcOrd="10" destOrd="0" presId="urn:microsoft.com/office/officeart/2008/layout/AlternatingPictureBlocks"/>
    <dgm:cxn modelId="{3B4E7D06-C003-44B9-B50B-ECC18A2E35A0}" type="presParOf" srcId="{90EFC396-10F3-487F-A1C9-64A0BF5B8822}" destId="{20833EAC-E2C6-4E39-9DB3-27D49E4AB9DC}" srcOrd="0" destOrd="0" presId="urn:microsoft.com/office/officeart/2008/layout/AlternatingPictureBlocks"/>
    <dgm:cxn modelId="{5D36D789-E5CA-442C-BE81-D6A62CEE57ED}" type="presParOf" srcId="{90EFC396-10F3-487F-A1C9-64A0BF5B8822}" destId="{3388465C-44FB-4927-891E-63AEA47C9439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2795B-A892-49F6-9331-67627D4B6F29}">
      <dsp:nvSpPr>
        <dsp:cNvPr id="0" name=""/>
        <dsp:cNvSpPr/>
      </dsp:nvSpPr>
      <dsp:spPr>
        <a:xfrm>
          <a:off x="309171" y="0"/>
          <a:ext cx="8320275" cy="4064000"/>
        </a:xfrm>
        <a:prstGeom prst="swooshArrow">
          <a:avLst>
            <a:gd name="adj1" fmla="val 25000"/>
            <a:gd name="adj2" fmla="val 25000"/>
          </a:avLst>
        </a:prstGeom>
        <a:solidFill>
          <a:srgbClr val="FE96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1F24F-72F5-4040-BA5B-32789019B3EF}">
      <dsp:nvSpPr>
        <dsp:cNvPr id="0" name=""/>
        <dsp:cNvSpPr/>
      </dsp:nvSpPr>
      <dsp:spPr>
        <a:xfrm>
          <a:off x="1437999" y="2804974"/>
          <a:ext cx="169062" cy="169062"/>
        </a:xfrm>
        <a:prstGeom prst="ellipse">
          <a:avLst/>
        </a:prstGeom>
        <a:solidFill>
          <a:srgbClr val="119BA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F8EB9-7A83-4908-BF07-AB95F93C56A0}">
      <dsp:nvSpPr>
        <dsp:cNvPr id="0" name=""/>
        <dsp:cNvSpPr/>
      </dsp:nvSpPr>
      <dsp:spPr>
        <a:xfrm>
          <a:off x="1737817" y="2808311"/>
          <a:ext cx="4010392" cy="1174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8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rgbClr val="119BA7"/>
              </a:solidFill>
            </a:rPr>
            <a:t>Идея / Задача</a:t>
          </a:r>
          <a:endParaRPr lang="ru-RU" sz="1800" b="1" u="sng" kern="1200" dirty="0">
            <a:solidFill>
              <a:srgbClr val="119BA7"/>
            </a:solidFill>
          </a:endParaRPr>
        </a:p>
      </dsp:txBody>
      <dsp:txXfrm>
        <a:off x="1737817" y="2808311"/>
        <a:ext cx="4010392" cy="1174496"/>
      </dsp:txXfrm>
    </dsp:sp>
    <dsp:sp modelId="{87900424-A753-44AA-A089-68EB09836BAB}">
      <dsp:nvSpPr>
        <dsp:cNvPr id="0" name=""/>
        <dsp:cNvSpPr/>
      </dsp:nvSpPr>
      <dsp:spPr>
        <a:xfrm>
          <a:off x="3321995" y="1765586"/>
          <a:ext cx="305612" cy="305612"/>
        </a:xfrm>
        <a:prstGeom prst="ellipse">
          <a:avLst/>
        </a:prstGeom>
        <a:solidFill>
          <a:srgbClr val="119BA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5D535-C49B-4493-8750-23A83C4B93E4}">
      <dsp:nvSpPr>
        <dsp:cNvPr id="0" name=""/>
        <dsp:cNvSpPr/>
      </dsp:nvSpPr>
      <dsp:spPr>
        <a:xfrm>
          <a:off x="3538012" y="1773030"/>
          <a:ext cx="4732150" cy="113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3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sng" kern="1200" dirty="0" smtClean="0">
              <a:solidFill>
                <a:srgbClr val="119BA7"/>
              </a:solidFill>
            </a:rPr>
            <a:t>Готовые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u="sng" kern="1200" dirty="0" smtClean="0">
              <a:solidFill>
                <a:srgbClr val="119BA7"/>
              </a:solidFill>
            </a:rPr>
            <a:t>Пакетные решения</a:t>
          </a:r>
          <a:endParaRPr lang="ru-RU" sz="1800" b="1" i="0" u="sng" kern="1200" dirty="0">
            <a:solidFill>
              <a:srgbClr val="119BA7"/>
            </a:solidFill>
          </a:endParaRPr>
        </a:p>
      </dsp:txBody>
      <dsp:txXfrm>
        <a:off x="3538012" y="1773030"/>
        <a:ext cx="4732150" cy="1139609"/>
      </dsp:txXfrm>
    </dsp:sp>
    <dsp:sp modelId="{B5E25362-7DC3-43EA-922B-04C8DC391B9C}">
      <dsp:nvSpPr>
        <dsp:cNvPr id="0" name=""/>
        <dsp:cNvSpPr/>
      </dsp:nvSpPr>
      <dsp:spPr>
        <a:xfrm>
          <a:off x="5330877" y="1028191"/>
          <a:ext cx="422656" cy="422656"/>
        </a:xfrm>
        <a:prstGeom prst="ellipse">
          <a:avLst/>
        </a:prstGeom>
        <a:solidFill>
          <a:srgbClr val="119BA7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16930-CD23-4C84-96F6-B978733FB148}">
      <dsp:nvSpPr>
        <dsp:cNvPr id="0" name=""/>
        <dsp:cNvSpPr/>
      </dsp:nvSpPr>
      <dsp:spPr>
        <a:xfrm>
          <a:off x="5533091" y="1239519"/>
          <a:ext cx="3386106" cy="282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95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rgbClr val="119BA7"/>
              </a:solidFill>
            </a:rPr>
            <a:t>Гарантированный результат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>
              <a:solidFill>
                <a:srgbClr val="119BA7"/>
              </a:solidFill>
            </a:rPr>
            <a:t>Работоспособность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>
              <a:solidFill>
                <a:srgbClr val="119BA7"/>
              </a:solidFill>
            </a:rPr>
            <a:t>Функциональность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>
              <a:solidFill>
                <a:srgbClr val="119BA7"/>
              </a:solidFill>
            </a:rPr>
            <a:t>Эстетичность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u="none" kern="1200" dirty="0" smtClean="0">
              <a:solidFill>
                <a:srgbClr val="119BA7"/>
              </a:solidFill>
            </a:rPr>
            <a:t>Безопасность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 dirty="0">
            <a:solidFill>
              <a:srgbClr val="119BA7"/>
            </a:solidFill>
          </a:endParaRPr>
        </a:p>
      </dsp:txBody>
      <dsp:txXfrm>
        <a:off x="5533091" y="1239519"/>
        <a:ext cx="3386106" cy="2824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DC121-149D-47E1-AB17-B7DDF8489487}">
      <dsp:nvSpPr>
        <dsp:cNvPr id="0" name=""/>
        <dsp:cNvSpPr/>
      </dsp:nvSpPr>
      <dsp:spPr>
        <a:xfrm>
          <a:off x="1944208" y="1300301"/>
          <a:ext cx="1444665" cy="144466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Пакетное решение </a:t>
          </a:r>
          <a:endParaRPr lang="ru-RU" sz="1700" kern="1200" dirty="0"/>
        </a:p>
      </dsp:txBody>
      <dsp:txXfrm>
        <a:off x="2155774" y="1511867"/>
        <a:ext cx="1021533" cy="1021533"/>
      </dsp:txXfrm>
    </dsp:sp>
    <dsp:sp modelId="{C3C938F6-73D0-4C0A-809B-D3CCC6E35F79}">
      <dsp:nvSpPr>
        <dsp:cNvPr id="0" name=""/>
        <dsp:cNvSpPr/>
      </dsp:nvSpPr>
      <dsp:spPr>
        <a:xfrm rot="2537675">
          <a:off x="1520108" y="1136075"/>
          <a:ext cx="441187" cy="49118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1537334" y="1189778"/>
        <a:ext cx="308831" cy="294712"/>
      </dsp:txXfrm>
    </dsp:sp>
    <dsp:sp modelId="{1E46E44C-E151-4516-9FB8-A9259FD9F25E}">
      <dsp:nvSpPr>
        <dsp:cNvPr id="0" name=""/>
        <dsp:cNvSpPr/>
      </dsp:nvSpPr>
      <dsp:spPr>
        <a:xfrm>
          <a:off x="71998" y="4156"/>
          <a:ext cx="1444665" cy="1444665"/>
        </a:xfrm>
        <a:prstGeom prst="ellipse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Инвестор</a:t>
          </a:r>
          <a:endParaRPr lang="ru-RU" sz="1400" kern="1200" dirty="0"/>
        </a:p>
      </dsp:txBody>
      <dsp:txXfrm>
        <a:off x="283564" y="215722"/>
        <a:ext cx="1021533" cy="1021533"/>
      </dsp:txXfrm>
    </dsp:sp>
    <dsp:sp modelId="{9D6AB874-87CB-4423-AB33-FC561C18D514}">
      <dsp:nvSpPr>
        <dsp:cNvPr id="0" name=""/>
        <dsp:cNvSpPr/>
      </dsp:nvSpPr>
      <dsp:spPr>
        <a:xfrm rot="20767484">
          <a:off x="3514263" y="1271488"/>
          <a:ext cx="2397814" cy="491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57806"/>
            <a:satOff val="-3004"/>
            <a:lumOff val="-5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516413" y="1387394"/>
        <a:ext cx="2250458" cy="294712"/>
      </dsp:txXfrm>
    </dsp:sp>
    <dsp:sp modelId="{77F1F425-BEA7-4E9E-8444-E47E08786A2C}">
      <dsp:nvSpPr>
        <dsp:cNvPr id="0" name=""/>
        <dsp:cNvSpPr/>
      </dsp:nvSpPr>
      <dsp:spPr>
        <a:xfrm>
          <a:off x="6120687" y="268640"/>
          <a:ext cx="1444665" cy="1444665"/>
        </a:xfrm>
        <a:prstGeom prst="ellipse">
          <a:avLst/>
        </a:prstGeom>
        <a:solidFill>
          <a:schemeClr val="accent5">
            <a:hueOff val="-257806"/>
            <a:satOff val="-3004"/>
            <a:lumOff val="-54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Дизайнер</a:t>
          </a:r>
          <a:endParaRPr lang="ru-RU" sz="1400" kern="1200" dirty="0"/>
        </a:p>
      </dsp:txBody>
      <dsp:txXfrm>
        <a:off x="6332253" y="480206"/>
        <a:ext cx="1021533" cy="1021533"/>
      </dsp:txXfrm>
    </dsp:sp>
    <dsp:sp modelId="{0C8DEC7D-4E03-47EB-88C7-23E9133B6E7B}">
      <dsp:nvSpPr>
        <dsp:cNvPr id="0" name=""/>
        <dsp:cNvSpPr/>
      </dsp:nvSpPr>
      <dsp:spPr>
        <a:xfrm rot="4250862">
          <a:off x="2800853" y="2903658"/>
          <a:ext cx="513933" cy="491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850359" y="2932295"/>
        <a:ext cx="366577" cy="294712"/>
      </dsp:txXfrm>
    </dsp:sp>
    <dsp:sp modelId="{45B8C0B4-4B12-4E99-A461-B520D5DB3AE6}">
      <dsp:nvSpPr>
        <dsp:cNvPr id="0" name=""/>
        <dsp:cNvSpPr/>
      </dsp:nvSpPr>
      <dsp:spPr>
        <a:xfrm>
          <a:off x="2736309" y="3581016"/>
          <a:ext cx="1444665" cy="1444665"/>
        </a:xfrm>
        <a:prstGeom prst="ellipse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Архитектор</a:t>
          </a:r>
          <a:endParaRPr lang="ru-RU" sz="1400" kern="1200" dirty="0"/>
        </a:p>
      </dsp:txBody>
      <dsp:txXfrm>
        <a:off x="2947875" y="3792582"/>
        <a:ext cx="1021533" cy="1021533"/>
      </dsp:txXfrm>
    </dsp:sp>
    <dsp:sp modelId="{BF2E0A50-43B9-40A0-B420-8A8BE298CCB9}">
      <dsp:nvSpPr>
        <dsp:cNvPr id="0" name=""/>
        <dsp:cNvSpPr/>
      </dsp:nvSpPr>
      <dsp:spPr>
        <a:xfrm rot="7521846">
          <a:off x="1613835" y="2826068"/>
          <a:ext cx="616378" cy="491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73417"/>
            <a:satOff val="-9013"/>
            <a:lumOff val="-16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1730156" y="2864221"/>
        <a:ext cx="469022" cy="294712"/>
      </dsp:txXfrm>
    </dsp:sp>
    <dsp:sp modelId="{AEF3D255-D933-4FA1-A9AF-BBA01D80BCC4}">
      <dsp:nvSpPr>
        <dsp:cNvPr id="0" name=""/>
        <dsp:cNvSpPr/>
      </dsp:nvSpPr>
      <dsp:spPr>
        <a:xfrm>
          <a:off x="144013" y="3437001"/>
          <a:ext cx="1874539" cy="1638539"/>
        </a:xfrm>
        <a:prstGeom prst="ellipse">
          <a:avLst/>
        </a:prstGeom>
        <a:solidFill>
          <a:schemeClr val="accent5">
            <a:hueOff val="-773417"/>
            <a:satOff val="-9013"/>
            <a:lumOff val="-16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Производитель</a:t>
          </a:r>
          <a:endParaRPr lang="ru-RU" sz="1400" kern="1200" dirty="0"/>
        </a:p>
      </dsp:txBody>
      <dsp:txXfrm>
        <a:off x="418533" y="3676959"/>
        <a:ext cx="1325499" cy="1158623"/>
      </dsp:txXfrm>
    </dsp:sp>
    <dsp:sp modelId="{A0C2BE3B-FB79-49A7-BB81-DB18AEFF1E53}">
      <dsp:nvSpPr>
        <dsp:cNvPr id="0" name=""/>
        <dsp:cNvSpPr/>
      </dsp:nvSpPr>
      <dsp:spPr>
        <a:xfrm rot="1769518">
          <a:off x="3796302" y="2893850"/>
          <a:ext cx="1689679" cy="4911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805849" y="2955815"/>
        <a:ext cx="1542323" cy="294712"/>
      </dsp:txXfrm>
    </dsp:sp>
    <dsp:sp modelId="{301BBD39-5B28-4CEE-BA62-B24A648ED935}">
      <dsp:nvSpPr>
        <dsp:cNvPr id="0" name=""/>
        <dsp:cNvSpPr/>
      </dsp:nvSpPr>
      <dsp:spPr>
        <a:xfrm>
          <a:off x="5976659" y="3581006"/>
          <a:ext cx="1444665" cy="1444665"/>
        </a:xfrm>
        <a:prstGeom prst="ellipse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Установщик</a:t>
          </a:r>
          <a:endParaRPr lang="ru-RU" sz="1400" kern="1200" dirty="0"/>
        </a:p>
      </dsp:txBody>
      <dsp:txXfrm>
        <a:off x="6188225" y="3792572"/>
        <a:ext cx="1021533" cy="10215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CC727-A918-47B6-BC57-13000EE4E846}">
      <dsp:nvSpPr>
        <dsp:cNvPr id="0" name=""/>
        <dsp:cNvSpPr/>
      </dsp:nvSpPr>
      <dsp:spPr>
        <a:xfrm>
          <a:off x="11276" y="0"/>
          <a:ext cx="1991320" cy="4064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Коттедж</a:t>
          </a:r>
          <a:endParaRPr lang="ru-RU" sz="1800" kern="1200" dirty="0"/>
        </a:p>
      </dsp:txBody>
      <dsp:txXfrm>
        <a:off x="11276" y="1625600"/>
        <a:ext cx="1991320" cy="1625600"/>
      </dsp:txXfrm>
    </dsp:sp>
    <dsp:sp modelId="{D2266378-C168-44D2-9175-BD6012111EE3}">
      <dsp:nvSpPr>
        <dsp:cNvPr id="0" name=""/>
        <dsp:cNvSpPr/>
      </dsp:nvSpPr>
      <dsp:spPr>
        <a:xfrm>
          <a:off x="320284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2E153-565B-4101-8868-2FD0F032A214}">
      <dsp:nvSpPr>
        <dsp:cNvPr id="0" name=""/>
        <dsp:cNvSpPr/>
      </dsp:nvSpPr>
      <dsp:spPr>
        <a:xfrm>
          <a:off x="2052339" y="0"/>
          <a:ext cx="1991320" cy="4064000"/>
        </a:xfrm>
        <a:prstGeom prst="roundRect">
          <a:avLst>
            <a:gd name="adj" fmla="val 10000"/>
          </a:avLst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Муниципальное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строительство</a:t>
          </a:r>
          <a:endParaRPr lang="ru-RU" sz="1800" kern="1200" dirty="0"/>
        </a:p>
      </dsp:txBody>
      <dsp:txXfrm>
        <a:off x="2052339" y="1625600"/>
        <a:ext cx="1991320" cy="1625600"/>
      </dsp:txXfrm>
    </dsp:sp>
    <dsp:sp modelId="{6F499CCB-5659-4A4A-828D-1484339663B1}">
      <dsp:nvSpPr>
        <dsp:cNvPr id="0" name=""/>
        <dsp:cNvSpPr/>
      </dsp:nvSpPr>
      <dsp:spPr>
        <a:xfrm>
          <a:off x="2371344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AB9B7-B0B2-4F0A-A399-18510BFF5940}">
      <dsp:nvSpPr>
        <dsp:cNvPr id="0" name=""/>
        <dsp:cNvSpPr/>
      </dsp:nvSpPr>
      <dsp:spPr>
        <a:xfrm>
          <a:off x="4103399" y="0"/>
          <a:ext cx="1991320" cy="4064000"/>
        </a:xfrm>
        <a:prstGeom prst="roundRect">
          <a:avLst>
            <a:gd name="adj" fmla="val 100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Офисный центр</a:t>
          </a:r>
          <a:endParaRPr lang="ru-RU" sz="1800" kern="1200" dirty="0"/>
        </a:p>
      </dsp:txBody>
      <dsp:txXfrm>
        <a:off x="4103399" y="1625600"/>
        <a:ext cx="1991320" cy="1625600"/>
      </dsp:txXfrm>
    </dsp:sp>
    <dsp:sp modelId="{A75DE408-1406-43F9-B9CA-A4EAB199A398}">
      <dsp:nvSpPr>
        <dsp:cNvPr id="0" name=""/>
        <dsp:cNvSpPr/>
      </dsp:nvSpPr>
      <dsp:spPr>
        <a:xfrm>
          <a:off x="4422403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75671-A39D-4A7D-832A-6315A6364F6B}">
      <dsp:nvSpPr>
        <dsp:cNvPr id="0" name=""/>
        <dsp:cNvSpPr/>
      </dsp:nvSpPr>
      <dsp:spPr>
        <a:xfrm>
          <a:off x="243839" y="3251200"/>
          <a:ext cx="5608320" cy="609600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FD57B-FE44-46B2-B23B-E3735F72A478}">
      <dsp:nvSpPr>
        <dsp:cNvPr id="0" name=""/>
        <dsp:cNvSpPr/>
      </dsp:nvSpPr>
      <dsp:spPr>
        <a:xfrm>
          <a:off x="3157487" y="3501"/>
          <a:ext cx="1745596" cy="7895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Огнестойкость и дымоудаление </a:t>
          </a:r>
          <a:endParaRPr lang="ru-RU" sz="1600" kern="1200" dirty="0"/>
        </a:p>
      </dsp:txBody>
      <dsp:txXfrm>
        <a:off x="3157487" y="3501"/>
        <a:ext cx="1745596" cy="789505"/>
      </dsp:txXfrm>
    </dsp:sp>
    <dsp:sp modelId="{370C287D-ED1F-4D4A-B74B-74EE584FD828}">
      <dsp:nvSpPr>
        <dsp:cNvPr id="0" name=""/>
        <dsp:cNvSpPr/>
      </dsp:nvSpPr>
      <dsp:spPr>
        <a:xfrm>
          <a:off x="2297716" y="3501"/>
          <a:ext cx="781610" cy="7895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8978A-B06B-49CC-BF4F-4A00B5E17101}">
      <dsp:nvSpPr>
        <dsp:cNvPr id="0" name=""/>
        <dsp:cNvSpPr/>
      </dsp:nvSpPr>
      <dsp:spPr>
        <a:xfrm>
          <a:off x="2297716" y="923274"/>
          <a:ext cx="1745596" cy="789505"/>
        </a:xfrm>
        <a:prstGeom prst="rect">
          <a:avLst/>
        </a:prstGeom>
        <a:solidFill>
          <a:schemeClr val="accent3">
            <a:hueOff val="925103"/>
            <a:satOff val="-4959"/>
            <a:lumOff val="-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Безопасность и контроль</a:t>
          </a:r>
          <a:endParaRPr lang="ru-RU" sz="1600" kern="1200" dirty="0"/>
        </a:p>
      </dsp:txBody>
      <dsp:txXfrm>
        <a:off x="2297716" y="923274"/>
        <a:ext cx="1745596" cy="789505"/>
      </dsp:txXfrm>
    </dsp:sp>
    <dsp:sp modelId="{C7C9ADA1-2F32-4542-973E-87DCB627B46E}">
      <dsp:nvSpPr>
        <dsp:cNvPr id="0" name=""/>
        <dsp:cNvSpPr/>
      </dsp:nvSpPr>
      <dsp:spPr>
        <a:xfrm>
          <a:off x="4121473" y="923274"/>
          <a:ext cx="781610" cy="7895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8A193-44AC-457C-9F9E-E48647738B89}">
      <dsp:nvSpPr>
        <dsp:cNvPr id="0" name=""/>
        <dsp:cNvSpPr/>
      </dsp:nvSpPr>
      <dsp:spPr>
        <a:xfrm>
          <a:off x="3157487" y="1843048"/>
          <a:ext cx="1745596" cy="789505"/>
        </a:xfrm>
        <a:prstGeom prst="rect">
          <a:avLst/>
        </a:prstGeom>
        <a:solidFill>
          <a:schemeClr val="accent3">
            <a:hueOff val="1850206"/>
            <a:satOff val="-9918"/>
            <a:lumOff val="-1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Аварийные выходы и антипаника</a:t>
          </a:r>
          <a:endParaRPr lang="ru-RU" sz="1600" kern="1200" dirty="0"/>
        </a:p>
      </dsp:txBody>
      <dsp:txXfrm>
        <a:off x="3157487" y="1843048"/>
        <a:ext cx="1745596" cy="789505"/>
      </dsp:txXfrm>
    </dsp:sp>
    <dsp:sp modelId="{F60D5D12-F749-41A4-A683-DA48448D12DB}">
      <dsp:nvSpPr>
        <dsp:cNvPr id="0" name=""/>
        <dsp:cNvSpPr/>
      </dsp:nvSpPr>
      <dsp:spPr>
        <a:xfrm>
          <a:off x="2297716" y="1843048"/>
          <a:ext cx="781610" cy="7895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75241-2C6A-4AB4-9799-6498BD9D867B}">
      <dsp:nvSpPr>
        <dsp:cNvPr id="0" name=""/>
        <dsp:cNvSpPr/>
      </dsp:nvSpPr>
      <dsp:spPr>
        <a:xfrm>
          <a:off x="2297716" y="2762822"/>
          <a:ext cx="1745596" cy="789505"/>
        </a:xfrm>
        <a:prstGeom prst="rect">
          <a:avLst/>
        </a:prstGeom>
        <a:solidFill>
          <a:schemeClr val="accent3">
            <a:hueOff val="2775309"/>
            <a:satOff val="-14878"/>
            <a:lumOff val="-2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Управление доступом и автоматизация</a:t>
          </a:r>
          <a:endParaRPr lang="ru-RU" sz="1600" kern="1200" dirty="0"/>
        </a:p>
      </dsp:txBody>
      <dsp:txXfrm>
        <a:off x="2297716" y="2762822"/>
        <a:ext cx="1745596" cy="789505"/>
      </dsp:txXfrm>
    </dsp:sp>
    <dsp:sp modelId="{A4271683-FA4D-4E17-8E29-5BFF870B7836}">
      <dsp:nvSpPr>
        <dsp:cNvPr id="0" name=""/>
        <dsp:cNvSpPr/>
      </dsp:nvSpPr>
      <dsp:spPr>
        <a:xfrm>
          <a:off x="4121473" y="2762822"/>
          <a:ext cx="781610" cy="78950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3E567-E248-4256-849B-1BE6F8806DF1}">
      <dsp:nvSpPr>
        <dsp:cNvPr id="0" name=""/>
        <dsp:cNvSpPr/>
      </dsp:nvSpPr>
      <dsp:spPr>
        <a:xfrm>
          <a:off x="3157487" y="3682595"/>
          <a:ext cx="1745596" cy="789505"/>
        </a:xfrm>
        <a:prstGeom prst="rect">
          <a:avLst/>
        </a:prstGeom>
        <a:solidFill>
          <a:schemeClr val="accent3">
            <a:hueOff val="3700413"/>
            <a:satOff val="-19837"/>
            <a:lumOff val="-2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Умный дом и климат контроль</a:t>
          </a:r>
          <a:endParaRPr lang="ru-RU" sz="1600" kern="1200" dirty="0"/>
        </a:p>
      </dsp:txBody>
      <dsp:txXfrm>
        <a:off x="3157487" y="3682595"/>
        <a:ext cx="1745596" cy="789505"/>
      </dsp:txXfrm>
    </dsp:sp>
    <dsp:sp modelId="{7909A15C-D8AA-4E19-938B-D73FAC5BA96B}">
      <dsp:nvSpPr>
        <dsp:cNvPr id="0" name=""/>
        <dsp:cNvSpPr/>
      </dsp:nvSpPr>
      <dsp:spPr>
        <a:xfrm>
          <a:off x="2297716" y="3682595"/>
          <a:ext cx="781610" cy="78950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33EAC-E2C6-4E39-9DB3-27D49E4AB9DC}">
      <dsp:nvSpPr>
        <dsp:cNvPr id="0" name=""/>
        <dsp:cNvSpPr/>
      </dsp:nvSpPr>
      <dsp:spPr>
        <a:xfrm>
          <a:off x="2297716" y="4602369"/>
          <a:ext cx="1745596" cy="789505"/>
        </a:xfrm>
        <a:prstGeom prst="rect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Безбарьерная среда</a:t>
          </a:r>
          <a:endParaRPr lang="ru-RU" sz="1600" kern="1200" dirty="0"/>
        </a:p>
      </dsp:txBody>
      <dsp:txXfrm>
        <a:off x="2297716" y="4602369"/>
        <a:ext cx="1745596" cy="789505"/>
      </dsp:txXfrm>
    </dsp:sp>
    <dsp:sp modelId="{3388465C-44FB-4927-891E-63AEA47C9439}">
      <dsp:nvSpPr>
        <dsp:cNvPr id="0" name=""/>
        <dsp:cNvSpPr/>
      </dsp:nvSpPr>
      <dsp:spPr>
        <a:xfrm>
          <a:off x="4121473" y="4602369"/>
          <a:ext cx="781610" cy="789505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67C08-9383-4079-ABE3-902FFB72BFB7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AE288-7257-4679-85C1-BC2AB8D60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44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4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70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Несколько слайдов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Присутствие во</a:t>
            </a:r>
            <a:r>
              <a:rPr lang="ru-RU" baseline="0" dirty="0" smtClean="0"/>
              <a:t> всех городах</a:t>
            </a:r>
          </a:p>
          <a:p>
            <a:r>
              <a:rPr lang="ru-RU" baseline="0" dirty="0" smtClean="0"/>
              <a:t>Возможность подобрать оптимального производителя</a:t>
            </a:r>
          </a:p>
          <a:p>
            <a:r>
              <a:rPr lang="ru-RU" baseline="0" dirty="0" smtClean="0"/>
              <a:t>Огромный ассортимент позволит гарантировать любой функционал и индивидуальность конструкции. Позволит адаптировать Пакетное решение под ваши потребности.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73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4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Вам не нужно задумываться как реализовать вашу задачу или идею в области остекления, для этого уже есть готовое решение ТБМ, которое гарантирует работоспособность, правильный функционал, эстетичность и безопасность.</a:t>
            </a:r>
          </a:p>
          <a:p>
            <a:pPr marL="45720" indent="0">
              <a:buNone/>
            </a:pPr>
            <a:r>
              <a:rPr lang="ru-RU" dirty="0" smtClean="0"/>
              <a:t>Пакетное решение — готовое решение ТБМ, которое гарантирует работоспособность, правильный функционал, эстетичность и безопасность.</a:t>
            </a:r>
          </a:p>
          <a:p>
            <a:pPr marL="45720" indent="0">
              <a:buNone/>
            </a:pPr>
            <a:endParaRPr lang="ru-RU" dirty="0" smtClean="0"/>
          </a:p>
          <a:p>
            <a:endParaRPr lang="en-US" i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1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Вы выбираете Пакетное решение ТБМ дизайнер</a:t>
            </a:r>
            <a:r>
              <a:rPr lang="ru-RU" baseline="0" dirty="0" smtClean="0"/>
              <a:t> и  архитектор получают всю необходимую информацию для реализации вашей идеи с учетом особенностей вашего объекта, а производитель и установщик, всю необходимую техническую информацию и поддержку, а также полный набор комплектующих.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52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для того чтобы изготовить раму и створку алюминиевого окна потребуется правильно подобрать и собрать  более 100 различных элементов, включая профили, уплотнители и различные соединительные элементы.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Даже базовый комплект поворотно-откидной фурнитуры содержит около 20 элементов, которые должны быть правильно подобраны и </a:t>
            </a:r>
            <a:r>
              <a:rPr lang="ru-RU" sz="1200" dirty="0" err="1" smtClean="0"/>
              <a:t>и</a:t>
            </a:r>
            <a:r>
              <a:rPr lang="ru-RU" sz="1200" dirty="0" smtClean="0"/>
              <a:t> установлены на раму и створку.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Стеклопакет создается согласно требованиям заказчика по тепло и шумоизоляции. Все элементы должны правильно взаимодействовать между собой.</a:t>
            </a:r>
            <a:r>
              <a:rPr lang="ru-RU" sz="1200" baseline="0" dirty="0" smtClean="0"/>
              <a:t> И все эти элементы вместе обеспечивают идеальную реализацию вашей идеи. </a:t>
            </a:r>
            <a:endParaRPr lang="ru-RU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55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85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276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3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Огнестойкость для двери гаража.</a:t>
            </a:r>
          </a:p>
          <a:p>
            <a:r>
              <a:rPr lang="ru-RU" dirty="0" smtClean="0"/>
              <a:t>Проветривание для зимнего сада.</a:t>
            </a:r>
          </a:p>
          <a:p>
            <a:r>
              <a:rPr lang="ru-RU" dirty="0" err="1" smtClean="0"/>
              <a:t>Противовзломность</a:t>
            </a:r>
            <a:r>
              <a:rPr lang="ru-RU" baseline="0" dirty="0" smtClean="0"/>
              <a:t> для окон.</a:t>
            </a:r>
          </a:p>
          <a:p>
            <a:r>
              <a:rPr lang="ru-RU" baseline="0" dirty="0" smtClean="0"/>
              <a:t>И т.д.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E288-7257-4679-85C1-BC2AB8D60E4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5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 t="19658" r="45944" b="49012"/>
          <a:stretch/>
        </p:blipFill>
        <p:spPr bwMode="auto">
          <a:xfrm>
            <a:off x="24448" y="1244779"/>
            <a:ext cx="2899954" cy="561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FE9600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03.09.2018</a:t>
            </a:fld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11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-9358" y="1333101"/>
            <a:ext cx="9153358" cy="233895"/>
          </a:xfrm>
          <a:prstGeom prst="rect">
            <a:avLst/>
          </a:prstGeom>
          <a:solidFill>
            <a:srgbClr val="FE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-9358" y="1127831"/>
            <a:ext cx="9153358" cy="116947"/>
          </a:xfrm>
          <a:prstGeom prst="rect">
            <a:avLst/>
          </a:prstGeom>
          <a:solidFill>
            <a:srgbClr val="FE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-9358" y="1641636"/>
            <a:ext cx="9153358" cy="45719"/>
          </a:xfrm>
          <a:prstGeom prst="rect">
            <a:avLst/>
          </a:prstGeom>
          <a:solidFill>
            <a:srgbClr val="11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19BA7"/>
              </a:solidFill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"/>
          </p:nvPr>
        </p:nvSpPr>
        <p:spPr>
          <a:xfrm>
            <a:off x="3059832" y="1989139"/>
            <a:ext cx="5112568" cy="17063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lang="en-US" sz="3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half" idx="10"/>
          </p:nvPr>
        </p:nvSpPr>
        <p:spPr>
          <a:xfrm>
            <a:off x="3073279" y="3767519"/>
            <a:ext cx="5099122" cy="1965737"/>
          </a:xfrm>
          <a:prstGeom prst="rect">
            <a:avLst/>
          </a:prstGeom>
        </p:spPr>
        <p:txBody>
          <a:bodyPr>
            <a:noAutofit/>
          </a:bodyPr>
          <a:lstStyle>
            <a:lvl1pPr marL="45720" indent="0">
              <a:buClr>
                <a:srgbClr val="FE9600"/>
              </a:buClr>
              <a:buFontTx/>
              <a:buNone/>
              <a:defRPr sz="2000" b="1">
                <a:solidFill>
                  <a:srgbClr val="FE9600"/>
                </a:solidFill>
              </a:defRPr>
            </a:lvl1pPr>
            <a:lvl2pPr marL="365760" indent="0">
              <a:buClr>
                <a:srgbClr val="FE9600"/>
              </a:buClr>
              <a:buFontTx/>
              <a:buNone/>
              <a:defRPr sz="2000" b="1">
                <a:solidFill>
                  <a:srgbClr val="FE9600"/>
                </a:solidFill>
              </a:defRPr>
            </a:lvl2pPr>
            <a:lvl3pPr marL="640080" indent="0">
              <a:buClr>
                <a:srgbClr val="FE9600"/>
              </a:buClr>
              <a:buFontTx/>
              <a:buNone/>
              <a:defRPr sz="2000" b="1">
                <a:solidFill>
                  <a:srgbClr val="FE9600"/>
                </a:solidFill>
              </a:defRPr>
            </a:lvl3pPr>
            <a:lvl4pPr marL="914400" indent="0">
              <a:buClr>
                <a:srgbClr val="FE9600"/>
              </a:buClr>
              <a:buFontTx/>
              <a:buNone/>
              <a:defRPr sz="2000" b="1">
                <a:solidFill>
                  <a:srgbClr val="FE9600"/>
                </a:solidFill>
              </a:defRPr>
            </a:lvl4pPr>
            <a:lvl5pPr marL="1207008" indent="0">
              <a:buClr>
                <a:srgbClr val="FE9600"/>
              </a:buClr>
              <a:buFontTx/>
              <a:buNone/>
              <a:defRPr sz="2000" b="1">
                <a:solidFill>
                  <a:srgbClr val="FE96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03.09.2018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11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1341438"/>
            <a:ext cx="9153358" cy="77512"/>
          </a:xfrm>
          <a:prstGeom prst="rect">
            <a:avLst/>
          </a:prstGeom>
          <a:solidFill>
            <a:srgbClr val="FE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961208"/>
            <a:ext cx="7101408" cy="67570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156446" y="2708920"/>
            <a:ext cx="7087961" cy="2743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2296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09728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389888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539552" y="199452"/>
            <a:ext cx="8064896" cy="94186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en-US" sz="2400" b="1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57600" y="6165304"/>
            <a:ext cx="1828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909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r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11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1341438"/>
            <a:ext cx="9153358" cy="77512"/>
          </a:xfrm>
          <a:prstGeom prst="rect">
            <a:avLst/>
          </a:prstGeom>
          <a:solidFill>
            <a:srgbClr val="FE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788024" y="1961208"/>
            <a:ext cx="3456384" cy="7477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lang="en-US" sz="2400" b="1" i="0" kern="1200" dirty="0" smtClean="0">
                <a:solidFill>
                  <a:srgbClr val="FE9600"/>
                </a:soli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39552" y="1418950"/>
            <a:ext cx="3816424" cy="44583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2296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097280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389888" indent="-182880">
              <a:buClr>
                <a:srgbClr val="FE9600"/>
              </a:buCl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539552" y="199452"/>
            <a:ext cx="8064896" cy="94186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en-US" sz="2400" b="1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57600" y="6165304"/>
            <a:ext cx="1828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796629" y="2852936"/>
            <a:ext cx="3055514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buClr>
                <a:srgbClr val="FE9600"/>
              </a:buCl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65760" indent="0">
              <a:buClr>
                <a:srgbClr val="FE9600"/>
              </a:buCl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0080" indent="0">
              <a:buClr>
                <a:srgbClr val="FE9600"/>
              </a:buCl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14400" indent="0">
              <a:buClr>
                <a:srgbClr val="FE9600"/>
              </a:buCl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207008" indent="0">
              <a:buClr>
                <a:srgbClr val="FE9600"/>
              </a:buCl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9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 userDrawn="1"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119B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1341438"/>
            <a:ext cx="9153358" cy="77512"/>
          </a:xfrm>
          <a:prstGeom prst="rect">
            <a:avLst/>
          </a:prstGeom>
          <a:solidFill>
            <a:srgbClr val="FE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3" r:id="rId8"/>
    <p:sldLayoutId id="2147483674" r:id="rId9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59832" y="1916832"/>
            <a:ext cx="5112568" cy="2210428"/>
          </a:xfrm>
          <a:prstGeom prst="rect">
            <a:avLst/>
          </a:prstGeom>
        </p:spPr>
        <p:txBody>
          <a:bodyPr/>
          <a:lstStyle/>
          <a:p>
            <a:r>
              <a:rPr lang="ru-RU" sz="3200" dirty="0"/>
              <a:t>Пакетные решения компании ТБМ</a:t>
            </a:r>
            <a:br>
              <a:rPr lang="ru-RU" sz="3200" dirty="0"/>
            </a:br>
            <a:r>
              <a:rPr lang="ru-RU" sz="3200" dirty="0"/>
              <a:t>для </a:t>
            </a:r>
            <a:r>
              <a:rPr lang="ru-RU" sz="3200" dirty="0" smtClean="0"/>
              <a:t>объектов </a:t>
            </a:r>
          </a:p>
          <a:p>
            <a:r>
              <a:rPr lang="ru-RU" sz="3200" dirty="0" smtClean="0"/>
              <a:t>любой сложности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0"/>
          </p:nvPr>
        </p:nvSpPr>
        <p:spPr>
          <a:xfrm>
            <a:off x="3001270" y="4437112"/>
            <a:ext cx="5099122" cy="1965737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Ваш объект - наше решение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9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83568" y="1961208"/>
            <a:ext cx="7056784" cy="747712"/>
          </a:xfrm>
        </p:spPr>
        <p:txBody>
          <a:bodyPr/>
          <a:lstStyle/>
          <a:p>
            <a:r>
              <a:rPr lang="ru-RU" dirty="0"/>
              <a:t>Готовые решения для всех функциональных зон вашего объекта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55576" y="2852936"/>
            <a:ext cx="3919609" cy="3240360"/>
          </a:xfrm>
        </p:spPr>
        <p:txBody>
          <a:bodyPr/>
          <a:lstStyle/>
          <a:p>
            <a:r>
              <a:rPr lang="ru-RU" dirty="0"/>
              <a:t>Мы уже разделили ваш объект на функциональные зоны и  разработали для них готовые решения </a:t>
            </a:r>
            <a:r>
              <a:rPr lang="ru-RU" dirty="0" smtClean="0"/>
              <a:t>по остеклению</a:t>
            </a:r>
            <a:r>
              <a:rPr lang="ru-RU" dirty="0"/>
              <a:t>, которые будут обеспечивать нужный вам функционал при гарантии работоспособности.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Пакетные </a:t>
            </a:r>
            <a:r>
              <a:rPr lang="ru-RU" dirty="0"/>
              <a:t>решение для </a:t>
            </a:r>
            <a:r>
              <a:rPr lang="ru-RU" dirty="0" smtClean="0"/>
              <a:t>всех зон коттеджа </a:t>
            </a:r>
            <a:endParaRPr lang="ru-RU" dirty="0"/>
          </a:p>
        </p:txBody>
      </p:sp>
      <p:pic>
        <p:nvPicPr>
          <p:cNvPr id="11" name="Picture 2" descr="http://mebel-go.ru/mebelgoer/4779774c934af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-863" r="4332" b="4081"/>
          <a:stretch/>
        </p:blipFill>
        <p:spPr bwMode="auto">
          <a:xfrm>
            <a:off x="5174961" y="2924944"/>
            <a:ext cx="3431177" cy="303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14364" y="5513230"/>
            <a:ext cx="2448272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Зона </a:t>
            </a:r>
            <a:r>
              <a:rPr lang="ru-RU" dirty="0"/>
              <a:t>зимнего </a:t>
            </a:r>
            <a:r>
              <a:rPr lang="ru-RU" dirty="0" smtClean="0"/>
              <a:t>сада 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53" y="1966271"/>
            <a:ext cx="2674595" cy="41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5" y="2444422"/>
            <a:ext cx="3312368" cy="279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3"/>
          <p:cNvSpPr txBox="1">
            <a:spLocks/>
          </p:cNvSpPr>
          <p:nvPr/>
        </p:nvSpPr>
        <p:spPr>
          <a:xfrm>
            <a:off x="827584" y="1973113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коттеджа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2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2030114"/>
            <a:ext cx="3347864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Зона </a:t>
            </a:r>
            <a:r>
              <a:rPr lang="ru-RU" dirty="0"/>
              <a:t>зимнего </a:t>
            </a:r>
            <a:r>
              <a:rPr lang="ru-RU" dirty="0" smtClean="0"/>
              <a:t>сада 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429490" y="1507044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коттеджа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972" y="1507044"/>
            <a:ext cx="49244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2492896"/>
            <a:ext cx="40671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Фасад из алюминиевого профиля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Встроенные окна любого типа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Любой цвет или декор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Двухсторонняя окраска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Срок службы более 50 лет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Самонесущая конструкция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0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Решения</a:t>
            </a:r>
          </a:p>
        </p:txBody>
      </p:sp>
      <p:pic>
        <p:nvPicPr>
          <p:cNvPr id="1026" name="Picture 2" descr="http://vdomiks.ru/photo/81/8169faf2a830544a2d0ca9c0a758ae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5479200" cy="37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-144016" y="2002014"/>
            <a:ext cx="3347864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Жилые помещения</a:t>
            </a:r>
          </a:p>
          <a:p>
            <a:pPr marL="45720" indent="0" algn="r">
              <a:buNone/>
            </a:pP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429490" y="1507044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коттеджа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39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3706804" y="1515664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" y="1978288"/>
            <a:ext cx="3260479" cy="477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6804" y="2708920"/>
            <a:ext cx="50416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dirty="0" err="1"/>
              <a:t>Противовзломность</a:t>
            </a:r>
            <a:r>
              <a:rPr lang="ru-RU" dirty="0"/>
              <a:t> </a:t>
            </a:r>
          </a:p>
          <a:p>
            <a:pPr marL="171450" indent="-171450">
              <a:buFontTx/>
              <a:buChar char="-"/>
            </a:pPr>
            <a:r>
              <a:rPr lang="ru-RU" dirty="0"/>
              <a:t>Ручки без </a:t>
            </a:r>
            <a:r>
              <a:rPr lang="ru-RU" dirty="0" smtClean="0"/>
              <a:t>розетки уникального дизайна</a:t>
            </a:r>
            <a:endParaRPr lang="ru-RU" dirty="0"/>
          </a:p>
          <a:p>
            <a:pPr marL="171450" indent="-171450">
              <a:buFontTx/>
              <a:buChar char="-"/>
            </a:pPr>
            <a:r>
              <a:rPr lang="ru-RU" dirty="0"/>
              <a:t>Система отрывания </a:t>
            </a:r>
            <a:r>
              <a:rPr lang="ru-RU" dirty="0" smtClean="0"/>
              <a:t>створок </a:t>
            </a:r>
            <a:r>
              <a:rPr lang="en-US" dirty="0" smtClean="0"/>
              <a:t>tilt first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Детская безопасность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Скрытые петли</a:t>
            </a:r>
            <a:r>
              <a:rPr lang="en-US" dirty="0" smtClean="0"/>
              <a:t> </a:t>
            </a:r>
            <a:endParaRPr lang="ru-RU" dirty="0" smtClean="0"/>
          </a:p>
          <a:p>
            <a:pPr marL="171450" indent="-171450">
              <a:buFontTx/>
              <a:buChar char="-"/>
            </a:pPr>
            <a:r>
              <a:rPr lang="ru-RU" dirty="0" smtClean="0"/>
              <a:t>Вес створки до 100 кг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Срок службы алюминиевого окна до 50 лет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Увеличенный формат по сравнению с ПВХ окнами </a:t>
            </a:r>
            <a:endParaRPr lang="ru-RU" dirty="0"/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3706804" y="1515664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коттеджа</a:t>
            </a:r>
            <a:endParaRPr lang="ru-RU" dirty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3849524" y="2039737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Алюминиевые окна для жилых помещений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10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Решения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>
          <a:xfrm>
            <a:off x="-144016" y="2002014"/>
            <a:ext cx="3347864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Жилые помещения</a:t>
            </a:r>
          </a:p>
          <a:p>
            <a:pPr marL="45720" indent="0" algn="r">
              <a:buNone/>
            </a:pP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429490" y="1507044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коттеджа</a:t>
            </a:r>
            <a:endParaRPr lang="ru-RU" dirty="0"/>
          </a:p>
        </p:txBody>
      </p:sp>
      <p:sp>
        <p:nvSpPr>
          <p:cNvPr id="2" name="AutoShape 2" descr="https://zasteklim.ru/images/osteklenie-do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zasteklim.ru/images/osteklenie-dom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http://happymodern.ru/wp-content/uploads/2015/11/1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420888"/>
            <a:ext cx="5439975" cy="408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03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Р</a:t>
            </a:r>
            <a:r>
              <a:rPr lang="ru-RU" dirty="0" smtClean="0"/>
              <a:t>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14364" y="5513230"/>
            <a:ext cx="2448272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Зона бассейна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827584" y="1973113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коттеджа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47453"/>
            <a:ext cx="2344308" cy="342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19779"/>
            <a:ext cx="2785627" cy="40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5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Р</a:t>
            </a:r>
            <a:r>
              <a:rPr lang="ru-RU" dirty="0" smtClean="0"/>
              <a:t>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80528" y="2636912"/>
            <a:ext cx="2448272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Зона бассейна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179512" y="1973113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коттеджа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0765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1" y="1484784"/>
            <a:ext cx="5790389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91" y="4126972"/>
            <a:ext cx="3159478" cy="254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6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59832" y="4293096"/>
            <a:ext cx="2448272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Входная зона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077856" y="1700808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офиса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14" y="1844824"/>
            <a:ext cx="2764110" cy="410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1152128" cy="490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324544" y="2060848"/>
            <a:ext cx="2448272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Входная зона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107504" y="1556792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офиса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59493"/>
            <a:ext cx="3888432" cy="525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645" y="2564904"/>
            <a:ext cx="43967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Повышенная </a:t>
            </a:r>
            <a:r>
              <a:rPr lang="ru-RU" dirty="0" err="1" smtClean="0"/>
              <a:t>противовзломность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Нестандартный дизайн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Автоматический привод ассистент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Огнестойкость </a:t>
            </a:r>
            <a:r>
              <a:rPr lang="en-US" dirty="0" smtClean="0"/>
              <a:t>EI-60</a:t>
            </a:r>
          </a:p>
          <a:p>
            <a:pPr marL="285750" indent="-285750">
              <a:buFontTx/>
              <a:buChar char="-"/>
            </a:pPr>
            <a:r>
              <a:rPr lang="ru-RU" dirty="0"/>
              <a:t>Л</a:t>
            </a:r>
            <a:r>
              <a:rPr lang="ru-RU" dirty="0" smtClean="0"/>
              <a:t>юбой цвет по </a:t>
            </a:r>
            <a:r>
              <a:rPr lang="en-US" dirty="0" smtClean="0"/>
              <a:t>RAL </a:t>
            </a:r>
            <a:r>
              <a:rPr lang="ru-RU" dirty="0" smtClean="0"/>
              <a:t>и декорирование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Двухсторонняя окраска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Вес створки до 180 кг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9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Пакетные решения ТБМ </a:t>
            </a:r>
            <a:r>
              <a:rPr lang="ru-RU" dirty="0" smtClean="0"/>
              <a:t>для инвестора сегодня</a:t>
            </a:r>
            <a:endParaRPr lang="ru-RU" dirty="0"/>
          </a:p>
        </p:txBody>
      </p:sp>
      <p:sp>
        <p:nvSpPr>
          <p:cNvPr id="8" name="Объект 6"/>
          <p:cNvSpPr txBox="1">
            <a:spLocks/>
          </p:cNvSpPr>
          <p:nvPr/>
        </p:nvSpPr>
        <p:spPr>
          <a:xfrm>
            <a:off x="258776" y="5445224"/>
            <a:ext cx="2911498" cy="12961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2800" b="1" dirty="0" smtClean="0">
                <a:solidFill>
                  <a:srgbClr val="FE9600"/>
                </a:solidFill>
              </a:rPr>
              <a:t>65 </a:t>
            </a:r>
            <a:r>
              <a:rPr lang="ru-RU" dirty="0" smtClean="0"/>
              <a:t>филиалов </a:t>
            </a:r>
            <a:endParaRPr lang="ru-RU" dirty="0"/>
          </a:p>
          <a:p>
            <a:pPr marL="45720" indent="0">
              <a:buNone/>
            </a:pPr>
            <a:r>
              <a:rPr lang="ru-RU" sz="2800" b="1" dirty="0">
                <a:solidFill>
                  <a:srgbClr val="FE9600"/>
                </a:solidFill>
              </a:rPr>
              <a:t>30 000 </a:t>
            </a:r>
            <a:r>
              <a:rPr lang="ru-RU" dirty="0" smtClean="0"/>
              <a:t>артикулов</a:t>
            </a:r>
            <a:endParaRPr lang="ru-RU" dirty="0"/>
          </a:p>
        </p:txBody>
      </p:sp>
      <p:sp>
        <p:nvSpPr>
          <p:cNvPr id="9" name="Объект 6"/>
          <p:cNvSpPr txBox="1">
            <a:spLocks/>
          </p:cNvSpPr>
          <p:nvPr/>
        </p:nvSpPr>
        <p:spPr>
          <a:xfrm>
            <a:off x="4165313" y="5445224"/>
            <a:ext cx="4647128" cy="12961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ru-RU" sz="2800" b="1" dirty="0" smtClean="0">
                <a:solidFill>
                  <a:srgbClr val="FE9600"/>
                </a:solidFill>
              </a:rPr>
              <a:t>350 </a:t>
            </a:r>
            <a:r>
              <a:rPr lang="ru-RU" dirty="0" smtClean="0"/>
              <a:t>поставщиков</a:t>
            </a:r>
            <a:endParaRPr lang="en-US" dirty="0" smtClean="0"/>
          </a:p>
          <a:p>
            <a:pPr marL="45720" indent="0" algn="r">
              <a:buNone/>
            </a:pPr>
            <a:r>
              <a:rPr lang="ru-RU" sz="2800" b="1" dirty="0" smtClean="0">
                <a:solidFill>
                  <a:srgbClr val="FE9600"/>
                </a:solidFill>
              </a:rPr>
              <a:t>18 000</a:t>
            </a:r>
            <a:r>
              <a:rPr lang="ru-RU" sz="1600" dirty="0" smtClean="0"/>
              <a:t> </a:t>
            </a:r>
            <a:r>
              <a:rPr lang="ru-RU" sz="1600" dirty="0"/>
              <a:t>производителей и установщиков</a:t>
            </a:r>
          </a:p>
          <a:p>
            <a:pPr marL="45720" indent="0">
              <a:buNone/>
            </a:pPr>
            <a:endParaRPr lang="ru-RU" sz="1600" dirty="0"/>
          </a:p>
        </p:txBody>
      </p:sp>
      <p:sp>
        <p:nvSpPr>
          <p:cNvPr id="10" name="Объект 6"/>
          <p:cNvSpPr txBox="1">
            <a:spLocks/>
          </p:cNvSpPr>
          <p:nvPr/>
        </p:nvSpPr>
        <p:spPr>
          <a:xfrm>
            <a:off x="5785634" y="5445224"/>
            <a:ext cx="2746806" cy="6480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17811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45" y="1556792"/>
            <a:ext cx="182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01" y="2276872"/>
            <a:ext cx="20478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28" y="2915047"/>
            <a:ext cx="18954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71067"/>
            <a:ext cx="17716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59" y="1932475"/>
            <a:ext cx="18859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48" y="2495947"/>
            <a:ext cx="2124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" y="3405188"/>
            <a:ext cx="22193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15" y="3334147"/>
            <a:ext cx="2238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49" y="3138488"/>
            <a:ext cx="22002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19" y="4010422"/>
            <a:ext cx="20764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3" y="4521886"/>
            <a:ext cx="71453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0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65228" y="5883521"/>
            <a:ext cx="2448272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Светопрозрачная кровля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077856" y="1700808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офиса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6" y="2186186"/>
            <a:ext cx="41243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81523"/>
            <a:ext cx="41338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0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</a:t>
            </a:r>
            <a:r>
              <a:rPr lang="ru-RU" dirty="0" smtClean="0"/>
              <a:t>Решения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600" y="2086991"/>
            <a:ext cx="2448272" cy="720080"/>
          </a:xfrm>
          <a:ln>
            <a:solidFill>
              <a:schemeClr val="bg1"/>
            </a:solidFill>
          </a:ln>
        </p:spPr>
        <p:txBody>
          <a:bodyPr/>
          <a:lstStyle/>
          <a:p>
            <a:pPr algn="r"/>
            <a:r>
              <a:rPr lang="ru-RU" dirty="0" smtClean="0"/>
              <a:t>Светопрозрачная кровля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72290" y="1556792"/>
            <a:ext cx="3546458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FE9600"/>
              </a:buClr>
              <a:buSzPct val="13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Решение для офиса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01765"/>
            <a:ext cx="3811885" cy="509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821489"/>
            <a:ext cx="47724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Электропривод открывания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Открывание с пульта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Откровение от термостата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Подключение к пожарной сигнализации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Аккумулятор резервного питания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6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059832" y="1916832"/>
            <a:ext cx="5904656" cy="2210428"/>
          </a:xfrm>
          <a:prstGeom prst="rect">
            <a:avLst/>
          </a:prstGeom>
        </p:spPr>
        <p:txBody>
          <a:bodyPr/>
          <a:lstStyle/>
          <a:p>
            <a:r>
              <a:rPr lang="ru-RU" sz="3200" dirty="0" smtClean="0"/>
              <a:t>Спасибо за ваше внимание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0"/>
          </p:nvPr>
        </p:nvSpPr>
        <p:spPr>
          <a:xfrm>
            <a:off x="3001270" y="4437112"/>
            <a:ext cx="5099122" cy="1965737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Ответы на вопросы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53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Пакетные решения ТБМ для инвесторов</a:t>
            </a: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63165759"/>
              </p:ext>
            </p:extLst>
          </p:nvPr>
        </p:nvGraphicFramePr>
        <p:xfrm>
          <a:off x="25868" y="1484784"/>
          <a:ext cx="893861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2" descr="https://svadbagolik.ru/images/firm/main/6406.591x700.14460552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81128"/>
            <a:ext cx="1231929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1757189" cy="175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8" descr="https://s.pfst.net/2015.12/1048745367567dd166c650c5ec9e127eda2da8376f341_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91" y="3250371"/>
            <a:ext cx="1296144" cy="19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Пакетные решения ТБМ </a:t>
            </a:r>
            <a:br>
              <a:rPr lang="ru-RU" sz="2000" dirty="0"/>
            </a:br>
            <a:r>
              <a:rPr lang="ru-RU" sz="2000" dirty="0"/>
              <a:t>Для всех участников </a:t>
            </a:r>
            <a:r>
              <a:rPr lang="ru-RU" sz="2000" dirty="0" smtClean="0"/>
              <a:t>процесса</a:t>
            </a:r>
            <a:endParaRPr lang="en-US" sz="20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9415904"/>
              </p:ext>
            </p:extLst>
          </p:nvPr>
        </p:nvGraphicFramePr>
        <p:xfrm>
          <a:off x="827584" y="1504168"/>
          <a:ext cx="7704881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AutoShape 2" descr="https://im0-tub-ru.yandex.net/i?id=09d49e31881783d84761529b9c567374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7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39116" y="1989138"/>
            <a:ext cx="3772843" cy="4261090"/>
          </a:xfrm>
        </p:spPr>
        <p:txBody>
          <a:bodyPr>
            <a:no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800" u="sng" dirty="0" smtClean="0"/>
              <a:t>Готовое окно — это совокупность </a:t>
            </a:r>
            <a:r>
              <a:rPr lang="ru-RU" sz="1800" u="sng" dirty="0"/>
              <a:t>сложных изделий</a:t>
            </a:r>
            <a:r>
              <a:rPr lang="ru-RU" sz="1800" dirty="0"/>
              <a:t>, которые должны правильно взаимодействовать между собой для достижения требуемой </a:t>
            </a:r>
            <a:r>
              <a:rPr lang="ru-RU" sz="1800" dirty="0" smtClean="0"/>
              <a:t>от конкретного </a:t>
            </a:r>
            <a:r>
              <a:rPr lang="ru-RU" sz="1800" dirty="0"/>
              <a:t>решения цели. </a:t>
            </a:r>
            <a:endParaRPr lang="ru-RU" sz="1800" dirty="0" smtClean="0"/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1800" dirty="0"/>
              <a:t>Правильно подобранные стеклопакет, профиль и </a:t>
            </a:r>
            <a:r>
              <a:rPr lang="ru-RU" sz="1800" dirty="0" smtClean="0"/>
              <a:t>фурнитура </a:t>
            </a:r>
            <a:r>
              <a:rPr lang="ru-RU" sz="1800" dirty="0"/>
              <a:t>дают гарантию того, что конечное изделие будет полностью соответствовать ожиданиям заказчика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</a:t>
            </a:r>
            <a:endParaRPr lang="ru-RU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4198240" y="1963432"/>
            <a:ext cx="4488185" cy="4343256"/>
            <a:chOff x="3983097" y="1772816"/>
            <a:chExt cx="4626817" cy="4477412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65" b="17465"/>
            <a:stretch>
              <a:fillRect/>
            </a:stretch>
          </p:blipFill>
          <p:spPr bwMode="auto">
            <a:xfrm>
              <a:off x="5330018" y="1772816"/>
              <a:ext cx="2006618" cy="152530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ContrastingLeftFacing" fov="1800000">
                <a:rot lat="300000" lon="2100000" rev="0"/>
              </a:camera>
              <a:lightRig rig="balanced" dir="t"/>
            </a:scene3d>
            <a:sp3d>
              <a:bevelT w="508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2" t="17349" r="54803" b="18377"/>
            <a:stretch/>
          </p:blipFill>
          <p:spPr>
            <a:xfrm>
              <a:off x="7241762" y="2874225"/>
              <a:ext cx="1368152" cy="1841629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8" r="7877" b="385"/>
            <a:stretch/>
          </p:blipFill>
          <p:spPr bwMode="auto">
            <a:xfrm>
              <a:off x="3983097" y="2945733"/>
              <a:ext cx="1918969" cy="169861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perspectiveContrastingLeftFacing" fov="1800000">
                <a:rot lat="300000" lon="2100000" rev="0"/>
              </a:camera>
              <a:lightRig rig="balanced" dir="t"/>
            </a:scene3d>
            <a:sp3d>
              <a:bevelT w="508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 descr="http://svetoplast.su/images/products/products_36_02_larg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59" b="16559"/>
            <a:stretch>
              <a:fillRect/>
            </a:stretch>
          </p:blipFill>
          <p:spPr bwMode="auto">
            <a:xfrm>
              <a:off x="5424891" y="4869160"/>
              <a:ext cx="1816871" cy="1381068"/>
            </a:xfrm>
            <a:prstGeom prst="rect">
              <a:avLst/>
            </a:prstGeom>
            <a:noFill/>
            <a:effectLst>
              <a:reflection blurRad="4350" stA="23000" endA="300" endPos="28000" dir="5400000" sy="-100000" algn="bl" rotWithShape="0"/>
            </a:effectLst>
            <a:scene3d>
              <a:camera prst="perspectiveContrastingLeftFacing" fov="1800000">
                <a:rot lat="300000" lon="2100000" rev="0"/>
              </a:camera>
              <a:lightRig rig="balanced" dir="t"/>
            </a:scene3d>
            <a:sp3d>
              <a:bevelT w="508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Группа 22"/>
            <p:cNvGrpSpPr/>
            <p:nvPr/>
          </p:nvGrpSpPr>
          <p:grpSpPr>
            <a:xfrm>
              <a:off x="4126577" y="2023124"/>
              <a:ext cx="4413494" cy="3663080"/>
              <a:chOff x="4126577" y="2023124"/>
              <a:chExt cx="4413494" cy="3663080"/>
            </a:xfrm>
          </p:grpSpPr>
          <p:sp>
            <p:nvSpPr>
              <p:cNvPr id="24" name="Овал 23"/>
              <p:cNvSpPr/>
              <p:nvPr/>
            </p:nvSpPr>
            <p:spPr>
              <a:xfrm>
                <a:off x="4962758" y="2716267"/>
                <a:ext cx="2953361" cy="1025663"/>
              </a:xfrm>
              <a:prstGeom prst="ellipse">
                <a:avLst/>
              </a:prstGeom>
            </p:spPr>
            <p:style>
              <a:lnRef idx="0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tint val="50000"/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Стрелка вниз 24"/>
              <p:cNvSpPr/>
              <p:nvPr/>
            </p:nvSpPr>
            <p:spPr>
              <a:xfrm>
                <a:off x="6047147" y="4854100"/>
                <a:ext cx="572356" cy="366308"/>
              </a:xfrm>
              <a:prstGeom prst="down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Полилиния 25"/>
              <p:cNvSpPr/>
              <p:nvPr/>
            </p:nvSpPr>
            <p:spPr>
              <a:xfrm>
                <a:off x="5062034" y="4644347"/>
                <a:ext cx="2747313" cy="686828"/>
              </a:xfrm>
              <a:custGeom>
                <a:avLst/>
                <a:gdLst>
                  <a:gd name="connsiteX0" fmla="*/ 0 w 2747313"/>
                  <a:gd name="connsiteY0" fmla="*/ 0 h 686828"/>
                  <a:gd name="connsiteX1" fmla="*/ 2747313 w 2747313"/>
                  <a:gd name="connsiteY1" fmla="*/ 0 h 686828"/>
                  <a:gd name="connsiteX2" fmla="*/ 2747313 w 2747313"/>
                  <a:gd name="connsiteY2" fmla="*/ 686828 h 686828"/>
                  <a:gd name="connsiteX3" fmla="*/ 0 w 2747313"/>
                  <a:gd name="connsiteY3" fmla="*/ 686828 h 686828"/>
                  <a:gd name="connsiteX4" fmla="*/ 0 w 2747313"/>
                  <a:gd name="connsiteY4" fmla="*/ 0 h 6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7313" h="686828">
                    <a:moveTo>
                      <a:pt x="0" y="0"/>
                    </a:moveTo>
                    <a:lnTo>
                      <a:pt x="2747313" y="0"/>
                    </a:lnTo>
                    <a:lnTo>
                      <a:pt x="2747313" y="686828"/>
                    </a:lnTo>
                    <a:lnTo>
                      <a:pt x="0" y="68682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0688" tIns="170688" rIns="170688" bIns="170688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400" kern="1200" dirty="0" smtClean="0"/>
                  <a:t> </a:t>
                </a:r>
                <a:endParaRPr lang="ru-RU" sz="2400" kern="1200" dirty="0"/>
              </a:p>
            </p:txBody>
          </p:sp>
          <p:sp>
            <p:nvSpPr>
              <p:cNvPr id="27" name="Полилиния 26"/>
              <p:cNvSpPr/>
              <p:nvPr/>
            </p:nvSpPr>
            <p:spPr>
              <a:xfrm>
                <a:off x="5754588" y="3425440"/>
                <a:ext cx="1205033" cy="1205033"/>
              </a:xfrm>
              <a:custGeom>
                <a:avLst/>
                <a:gdLst>
                  <a:gd name="connsiteX0" fmla="*/ 0 w 1030242"/>
                  <a:gd name="connsiteY0" fmla="*/ 515121 h 1030242"/>
                  <a:gd name="connsiteX1" fmla="*/ 515121 w 1030242"/>
                  <a:gd name="connsiteY1" fmla="*/ 0 h 1030242"/>
                  <a:gd name="connsiteX2" fmla="*/ 1030242 w 1030242"/>
                  <a:gd name="connsiteY2" fmla="*/ 515121 h 1030242"/>
                  <a:gd name="connsiteX3" fmla="*/ 515121 w 1030242"/>
                  <a:gd name="connsiteY3" fmla="*/ 1030242 h 1030242"/>
                  <a:gd name="connsiteX4" fmla="*/ 0 w 1030242"/>
                  <a:gd name="connsiteY4" fmla="*/ 515121 h 103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242" h="1030242">
                    <a:moveTo>
                      <a:pt x="0" y="515121"/>
                    </a:moveTo>
                    <a:cubicBezTo>
                      <a:pt x="0" y="230628"/>
                      <a:pt x="230628" y="0"/>
                      <a:pt x="515121" y="0"/>
                    </a:cubicBezTo>
                    <a:cubicBezTo>
                      <a:pt x="799614" y="0"/>
                      <a:pt x="1030242" y="230628"/>
                      <a:pt x="1030242" y="515121"/>
                    </a:cubicBezTo>
                    <a:cubicBezTo>
                      <a:pt x="1030242" y="799614"/>
                      <a:pt x="799614" y="1030242"/>
                      <a:pt x="515121" y="1030242"/>
                    </a:cubicBezTo>
                    <a:cubicBezTo>
                      <a:pt x="230628" y="1030242"/>
                      <a:pt x="0" y="799614"/>
                      <a:pt x="0" y="515121"/>
                    </a:cubicBezTo>
                    <a:close/>
                  </a:path>
                </a:pathLst>
              </a:custGeom>
              <a:solidFill>
                <a:srgbClr val="FD0000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164845" tIns="164845" rIns="164845" bIns="16484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kern="1200" dirty="0" smtClean="0">
                    <a:solidFill>
                      <a:schemeClr val="bg1"/>
                    </a:solidFill>
                  </a:rPr>
                  <a:t>Фурнитура</a:t>
                </a:r>
                <a:endParaRPr lang="ru-RU" sz="1100" b="1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Полилиния 27"/>
              <p:cNvSpPr/>
              <p:nvPr/>
            </p:nvSpPr>
            <p:spPr>
              <a:xfrm>
                <a:off x="4572000" y="2648047"/>
                <a:ext cx="1182588" cy="1182588"/>
              </a:xfrm>
              <a:custGeom>
                <a:avLst/>
                <a:gdLst>
                  <a:gd name="connsiteX0" fmla="*/ 0 w 1030242"/>
                  <a:gd name="connsiteY0" fmla="*/ 515121 h 1030242"/>
                  <a:gd name="connsiteX1" fmla="*/ 515121 w 1030242"/>
                  <a:gd name="connsiteY1" fmla="*/ 0 h 1030242"/>
                  <a:gd name="connsiteX2" fmla="*/ 1030242 w 1030242"/>
                  <a:gd name="connsiteY2" fmla="*/ 515121 h 1030242"/>
                  <a:gd name="connsiteX3" fmla="*/ 515121 w 1030242"/>
                  <a:gd name="connsiteY3" fmla="*/ 1030242 h 1030242"/>
                  <a:gd name="connsiteX4" fmla="*/ 0 w 1030242"/>
                  <a:gd name="connsiteY4" fmla="*/ 515121 h 103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242" h="1030242">
                    <a:moveTo>
                      <a:pt x="0" y="515121"/>
                    </a:moveTo>
                    <a:cubicBezTo>
                      <a:pt x="0" y="230628"/>
                      <a:pt x="230628" y="0"/>
                      <a:pt x="515121" y="0"/>
                    </a:cubicBezTo>
                    <a:cubicBezTo>
                      <a:pt x="799614" y="0"/>
                      <a:pt x="1030242" y="230628"/>
                      <a:pt x="1030242" y="515121"/>
                    </a:cubicBezTo>
                    <a:cubicBezTo>
                      <a:pt x="1030242" y="799614"/>
                      <a:pt x="799614" y="1030242"/>
                      <a:pt x="515121" y="1030242"/>
                    </a:cubicBezTo>
                    <a:cubicBezTo>
                      <a:pt x="230628" y="1030242"/>
                      <a:pt x="0" y="799614"/>
                      <a:pt x="0" y="515121"/>
                    </a:cubicBezTo>
                    <a:close/>
                  </a:path>
                </a:pathLst>
              </a:custGeom>
              <a:solidFill>
                <a:srgbClr val="119BA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166115" tIns="166115" rIns="166115" bIns="166115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200" b="1" kern="1200" dirty="0" smtClean="0">
                    <a:solidFill>
                      <a:schemeClr val="bg1"/>
                    </a:solidFill>
                  </a:rPr>
                  <a:t>Профиль</a:t>
                </a:r>
                <a:endParaRPr lang="ru-RU" sz="1200" b="1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6804248" y="2651590"/>
                <a:ext cx="1203074" cy="1203074"/>
              </a:xfrm>
              <a:custGeom>
                <a:avLst/>
                <a:gdLst>
                  <a:gd name="connsiteX0" fmla="*/ 0 w 1030242"/>
                  <a:gd name="connsiteY0" fmla="*/ 515121 h 1030242"/>
                  <a:gd name="connsiteX1" fmla="*/ 515121 w 1030242"/>
                  <a:gd name="connsiteY1" fmla="*/ 0 h 1030242"/>
                  <a:gd name="connsiteX2" fmla="*/ 1030242 w 1030242"/>
                  <a:gd name="connsiteY2" fmla="*/ 515121 h 1030242"/>
                  <a:gd name="connsiteX3" fmla="*/ 515121 w 1030242"/>
                  <a:gd name="connsiteY3" fmla="*/ 1030242 h 1030242"/>
                  <a:gd name="connsiteX4" fmla="*/ 0 w 1030242"/>
                  <a:gd name="connsiteY4" fmla="*/ 515121 h 103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0242" h="1030242">
                    <a:moveTo>
                      <a:pt x="0" y="515121"/>
                    </a:moveTo>
                    <a:cubicBezTo>
                      <a:pt x="0" y="230628"/>
                      <a:pt x="230628" y="0"/>
                      <a:pt x="515121" y="0"/>
                    </a:cubicBezTo>
                    <a:cubicBezTo>
                      <a:pt x="799614" y="0"/>
                      <a:pt x="1030242" y="230628"/>
                      <a:pt x="1030242" y="515121"/>
                    </a:cubicBezTo>
                    <a:cubicBezTo>
                      <a:pt x="1030242" y="799614"/>
                      <a:pt x="799614" y="1030242"/>
                      <a:pt x="515121" y="1030242"/>
                    </a:cubicBezTo>
                    <a:cubicBezTo>
                      <a:pt x="230628" y="1030242"/>
                      <a:pt x="0" y="799614"/>
                      <a:pt x="0" y="515121"/>
                    </a:cubicBezTo>
                    <a:close/>
                  </a:path>
                </a:pathLst>
              </a:custGeom>
              <a:solidFill>
                <a:srgbClr val="FE96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spcFirstLastPara="0" vert="horz" wrap="square" lIns="164845" tIns="164845" rIns="164845" bIns="16484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kern="1200" dirty="0" smtClean="0">
                    <a:solidFill>
                      <a:schemeClr val="bg1"/>
                    </a:solidFill>
                  </a:rPr>
                  <a:t>Стекло-пакет</a:t>
                </a:r>
                <a:endParaRPr lang="ru-RU" sz="1100" b="1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Shape 29"/>
              <p:cNvSpPr/>
              <p:nvPr/>
            </p:nvSpPr>
            <p:spPr>
              <a:xfrm>
                <a:off x="4126577" y="2023124"/>
                <a:ext cx="4413494" cy="3663080"/>
              </a:xfrm>
              <a:prstGeom prst="funnel">
                <a:avLst/>
              </a:prstGeom>
            </p:spPr>
            <p:style>
              <a:lnRef idx="1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38" name="Заголовок 3"/>
          <p:cNvSpPr txBox="1">
            <a:spLocks/>
          </p:cNvSpPr>
          <p:nvPr/>
        </p:nvSpPr>
        <p:spPr>
          <a:xfrm>
            <a:off x="574454" y="260648"/>
            <a:ext cx="8064896" cy="941864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lang="en-US" sz="2400" b="1" i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Пакетное решение – продуманное взаимодействие различных продуктов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1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Гарантия совместимости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правильного </a:t>
            </a:r>
            <a:r>
              <a:rPr lang="ru-RU" dirty="0" smtClean="0"/>
              <a:t>функционирования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Все решения уже разработаны </a:t>
            </a:r>
            <a:r>
              <a:rPr lang="ru-RU" dirty="0" smtClean="0"/>
              <a:t>и </a:t>
            </a:r>
            <a:r>
              <a:rPr lang="ru-RU" dirty="0"/>
              <a:t>проверены </a:t>
            </a:r>
            <a:r>
              <a:rPr lang="ru-RU" dirty="0" smtClean="0"/>
              <a:t>на </a:t>
            </a:r>
            <a:r>
              <a:rPr lang="ru-RU" dirty="0"/>
              <a:t> </a:t>
            </a:r>
            <a:r>
              <a:rPr lang="ru-RU" dirty="0" smtClean="0"/>
              <a:t>совместимость и работоспособность конструкторами ТБМ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Пакетные решения ТБМ </a:t>
            </a:r>
            <a:r>
              <a:rPr lang="ru-RU" dirty="0" smtClean="0"/>
              <a:t>— гарантия качества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30" y="3861048"/>
            <a:ext cx="347127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01" y="4021859"/>
            <a:ext cx="268737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4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143000" y="1651286"/>
            <a:ext cx="7101408" cy="675703"/>
          </a:xfrm>
        </p:spPr>
        <p:txBody>
          <a:bodyPr/>
          <a:lstStyle/>
          <a:p>
            <a:r>
              <a:rPr lang="ru-RU" dirty="0" smtClean="0"/>
              <a:t>Профессиональная поддержка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1156446" y="2398998"/>
            <a:ext cx="7303986" cy="864096"/>
          </a:xfrm>
        </p:spPr>
        <p:txBody>
          <a:bodyPr/>
          <a:lstStyle/>
          <a:p>
            <a:r>
              <a:rPr lang="ru-RU" dirty="0"/>
              <a:t>Конструкторский отдел и менеджеры ТБМ осуществляют </a:t>
            </a:r>
            <a:r>
              <a:rPr lang="ru-RU" dirty="0" smtClean="0"/>
              <a:t>поддержку на </a:t>
            </a:r>
            <a:r>
              <a:rPr lang="ru-RU" dirty="0"/>
              <a:t>всех </a:t>
            </a:r>
            <a:r>
              <a:rPr lang="ru-RU" dirty="0" smtClean="0"/>
              <a:t>этапах реализации проекта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Пакетные решения ТБМ — гарантия качества</a:t>
            </a:r>
          </a:p>
        </p:txBody>
      </p:sp>
      <p:pic>
        <p:nvPicPr>
          <p:cNvPr id="12" name="Picture 2" descr="http://fasad-rus.ru/board/fotos/806424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4594121" cy="32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4624"/>
            <a:ext cx="9036496" cy="12241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Пакетные решения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для любых типов объектов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-5681" y="1412776"/>
            <a:ext cx="3065513" cy="57606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38067838"/>
              </p:ext>
            </p:extLst>
          </p:nvPr>
        </p:nvGraphicFramePr>
        <p:xfrm>
          <a:off x="1331640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95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Пакетные решения для всех зон любого объекта  </a:t>
            </a:r>
            <a:endParaRPr lang="ru-RU" dirty="0"/>
          </a:p>
        </p:txBody>
      </p:sp>
      <p:sp>
        <p:nvSpPr>
          <p:cNvPr id="14" name="Скругленный прямоугольник 4"/>
          <p:cNvSpPr/>
          <p:nvPr/>
        </p:nvSpPr>
        <p:spPr>
          <a:xfrm>
            <a:off x="1363257" y="4622074"/>
            <a:ext cx="1735875" cy="90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/>
              <a:t>Идея</a:t>
            </a:r>
            <a:endParaRPr lang="ru-RU" sz="1300" kern="12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29170745"/>
              </p:ext>
            </p:extLst>
          </p:nvPr>
        </p:nvGraphicFramePr>
        <p:xfrm>
          <a:off x="971600" y="1462624"/>
          <a:ext cx="7200800" cy="539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1628507"/>
            <a:ext cx="2538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Компания ТБМ предлагает пакетные решения, включающие в себя гармоничный дизайн, безопасность и высокий уровень функциональности.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84168" y="4293096"/>
            <a:ext cx="2592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Широкий ассортимент поставляемой ТБМ продукции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позволяет найти индивидуальное решение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любой функциональной зоны </a:t>
            </a:r>
          </a:p>
        </p:txBody>
      </p:sp>
    </p:spTree>
    <p:extLst>
      <p:ext uri="{BB962C8B-B14F-4D97-AF65-F5344CB8AC3E}">
        <p14:creationId xmlns:p14="http://schemas.microsoft.com/office/powerpoint/2010/main" val="37819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1391</TotalTime>
  <Words>629</Words>
  <Application>Microsoft Office PowerPoint</Application>
  <PresentationFormat>Экран (4:3)</PresentationFormat>
  <Paragraphs>160</Paragraphs>
  <Slides>22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Презентация PowerPoint</vt:lpstr>
      <vt:lpstr>Пакетные решения ТБМ для инвестора сегодня</vt:lpstr>
      <vt:lpstr>Пакетные решения ТБМ для инвесторов</vt:lpstr>
      <vt:lpstr>Пакетные решения ТБМ  Для всех участников процесса</vt:lpstr>
      <vt:lpstr>               </vt:lpstr>
      <vt:lpstr>Пакетные решения ТБМ — гарантия качества</vt:lpstr>
      <vt:lpstr>Пакетные решения ТБМ — гарантия качества</vt:lpstr>
      <vt:lpstr>Презентация PowerPoint</vt:lpstr>
      <vt:lpstr>Пакетные решения для всех зон любого объекта  </vt:lpstr>
      <vt:lpstr>Пакетные решение для всех зон коттеджа </vt:lpstr>
      <vt:lpstr>Наши Решения</vt:lpstr>
      <vt:lpstr>Наши Решения</vt:lpstr>
      <vt:lpstr>Наши Решения</vt:lpstr>
      <vt:lpstr>Наши Решения</vt:lpstr>
      <vt:lpstr>Наши Решения</vt:lpstr>
      <vt:lpstr>Наши Решения</vt:lpstr>
      <vt:lpstr>Наши Решения</vt:lpstr>
      <vt:lpstr>Наши Решения</vt:lpstr>
      <vt:lpstr>Наши Решения</vt:lpstr>
      <vt:lpstr>Наши Решения</vt:lpstr>
      <vt:lpstr>Наши Решения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Готовые решения по остеклению</dc:title>
  <dc:creator>Матвеев Илья Павлович</dc:creator>
  <cp:lastModifiedBy>Тодуа Тимур Звиадиевич</cp:lastModifiedBy>
  <cp:revision>103</cp:revision>
  <cp:lastPrinted>2018-07-04T12:32:00Z</cp:lastPrinted>
  <dcterms:created xsi:type="dcterms:W3CDTF">2018-04-03T05:46:53Z</dcterms:created>
  <dcterms:modified xsi:type="dcterms:W3CDTF">2018-09-03T05:11:38Z</dcterms:modified>
</cp:coreProperties>
</file>